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6" r:id="rId6"/>
    <p:sldId id="265" r:id="rId7"/>
    <p:sldId id="274" r:id="rId8"/>
    <p:sldId id="275" r:id="rId9"/>
    <p:sldId id="267" r:id="rId10"/>
    <p:sldId id="268" r:id="rId11"/>
    <p:sldId id="276" r:id="rId12"/>
    <p:sldId id="277" r:id="rId13"/>
    <p:sldId id="278" r:id="rId14"/>
    <p:sldId id="279" r:id="rId15"/>
    <p:sldId id="280" r:id="rId16"/>
    <p:sldId id="269" r:id="rId17"/>
    <p:sldId id="273" r:id="rId18"/>
    <p:sldId id="270" r:id="rId19"/>
    <p:sldId id="293" r:id="rId20"/>
    <p:sldId id="271" r:id="rId21"/>
    <p:sldId id="281" r:id="rId22"/>
    <p:sldId id="282" r:id="rId23"/>
    <p:sldId id="283" r:id="rId24"/>
    <p:sldId id="284" r:id="rId25"/>
    <p:sldId id="285" r:id="rId26"/>
    <p:sldId id="286" r:id="rId27"/>
    <p:sldId id="287" r:id="rId28"/>
    <p:sldId id="288" r:id="rId29"/>
    <p:sldId id="289" r:id="rId30"/>
    <p:sldId id="290" r:id="rId31"/>
    <p:sldId id="272"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6A5938"/>
    <a:srgbClr val="D5B3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2" d="100"/>
          <a:sy n="32" d="100"/>
        </p:scale>
        <p:origin x="1622" y="11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tr-TR" dirty="0"/>
              <a:t>Yıllara Göre tarım pazarının büyüklüğü (Mr $)</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tr-TR"/>
        </a:p>
      </c:txPr>
    </c:title>
    <c:autoTitleDeleted val="0"/>
    <c:plotArea>
      <c:layout>
        <c:manualLayout>
          <c:layoutTarget val="inner"/>
          <c:xMode val="edge"/>
          <c:yMode val="edge"/>
          <c:x val="6.7349329802260313E-2"/>
          <c:y val="0.13494713090998406"/>
          <c:w val="0.89463041534311794"/>
          <c:h val="0.71819870912676498"/>
        </c:manualLayout>
      </c:layout>
      <c:lineChart>
        <c:grouping val="standard"/>
        <c:varyColors val="0"/>
        <c:ser>
          <c:idx val="0"/>
          <c:order val="0"/>
          <c:tx>
            <c:strRef>
              <c:f>Sayfa1!$B$1</c:f>
              <c:strCache>
                <c:ptCount val="1"/>
                <c:pt idx="0">
                  <c:v>Yıllara Göre tarım pazarının büyüklüğü (Mr $)</c:v>
                </c:pt>
              </c:strCache>
            </c:strRef>
          </c:tx>
          <c:spPr>
            <a:ln w="34925" cap="rnd">
              <a:solidFill>
                <a:schemeClr val="lt1"/>
              </a:solidFill>
              <a:round/>
            </a:ln>
            <a:effectLst>
              <a:outerShdw dist="25400" dir="2700000" algn="tl" rotWithShape="0">
                <a:schemeClr val="accent3"/>
              </a:outerShdw>
            </a:effectLst>
          </c:spPr>
          <c:marker>
            <c:symbol val="none"/>
          </c:marker>
          <c:cat>
            <c:numRef>
              <c:f>Sayfa1!$A$2:$A$24</c:f>
              <c:numCache>
                <c:formatCode>General</c:formatCode>
                <c:ptCount val="23"/>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numCache>
            </c:numRef>
          </c:cat>
          <c:val>
            <c:numRef>
              <c:f>Sayfa1!$B$2:$B$24</c:f>
              <c:numCache>
                <c:formatCode>General</c:formatCode>
                <c:ptCount val="23"/>
                <c:pt idx="0">
                  <c:v>4</c:v>
                </c:pt>
                <c:pt idx="1">
                  <c:v>4.8</c:v>
                </c:pt>
                <c:pt idx="2">
                  <c:v>4.5599999999999996</c:v>
                </c:pt>
                <c:pt idx="3">
                  <c:v>6.09</c:v>
                </c:pt>
                <c:pt idx="4">
                  <c:v>7.59</c:v>
                </c:pt>
                <c:pt idx="5">
                  <c:v>9.23</c:v>
                </c:pt>
                <c:pt idx="6">
                  <c:v>9.76</c:v>
                </c:pt>
                <c:pt idx="7">
                  <c:v>11.36</c:v>
                </c:pt>
                <c:pt idx="8">
                  <c:v>13.57</c:v>
                </c:pt>
                <c:pt idx="9">
                  <c:v>13.26</c:v>
                </c:pt>
                <c:pt idx="10">
                  <c:v>15.02</c:v>
                </c:pt>
                <c:pt idx="11">
                  <c:v>17.899999999999999</c:v>
                </c:pt>
                <c:pt idx="12">
                  <c:v>24.7</c:v>
                </c:pt>
                <c:pt idx="13">
                  <c:v>46.03</c:v>
                </c:pt>
                <c:pt idx="14">
                  <c:v>78.77</c:v>
                </c:pt>
                <c:pt idx="15">
                  <c:v>69.22</c:v>
                </c:pt>
                <c:pt idx="16">
                  <c:v>77.83</c:v>
                </c:pt>
                <c:pt idx="17">
                  <c:v>215.28</c:v>
                </c:pt>
                <c:pt idx="18">
                  <c:v>361.12</c:v>
                </c:pt>
                <c:pt idx="19">
                  <c:v>203.14</c:v>
                </c:pt>
                <c:pt idx="20">
                  <c:v>252.16</c:v>
                </c:pt>
                <c:pt idx="21">
                  <c:v>237.42</c:v>
                </c:pt>
                <c:pt idx="22">
                  <c:v>187.46</c:v>
                </c:pt>
              </c:numCache>
            </c:numRef>
          </c:val>
          <c:smooth val="0"/>
          <c:extLst>
            <c:ext xmlns:c16="http://schemas.microsoft.com/office/drawing/2014/chart" uri="{C3380CC4-5D6E-409C-BE32-E72D297353CC}">
              <c16:uniqueId val="{00000000-03EE-4A46-8AC5-DBC35B609557}"/>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19708320"/>
        <c:axId val="796160000"/>
      </c:lineChart>
      <c:catAx>
        <c:axId val="11970832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tr-TR"/>
          </a:p>
        </c:txPr>
        <c:crossAx val="796160000"/>
        <c:crosses val="autoZero"/>
        <c:auto val="1"/>
        <c:lblAlgn val="ctr"/>
        <c:lblOffset val="100"/>
        <c:noMultiLvlLbl val="0"/>
      </c:catAx>
      <c:valAx>
        <c:axId val="7961600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tr-TR"/>
          </a:p>
        </c:txPr>
        <c:crossAx val="119708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accent3"/>
      </a:solidFill>
      <a:round/>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D4BF3-B620-4713-87E1-FF783E5D776C}"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tr-TR"/>
        </a:p>
      </dgm:t>
    </dgm:pt>
    <dgm:pt modelId="{1494153F-12E2-4738-BF39-D682EEB4484F}">
      <dgm:prSet phldrT="[Metin]"/>
      <dgm:spPr>
        <a:solidFill>
          <a:srgbClr val="FFC000"/>
        </a:solidFill>
      </dgm:spPr>
      <dgm:t>
        <a:bodyPr/>
        <a:lstStyle/>
        <a:p>
          <a:r>
            <a:rPr lang="tr-TR" dirty="0"/>
            <a:t>Proje Yöneticisi</a:t>
          </a:r>
        </a:p>
      </dgm:t>
    </dgm:pt>
    <dgm:pt modelId="{CA22DBA4-04B8-4848-9764-766F5DBD4938}" type="parTrans" cxnId="{A32C6759-7EC3-468B-A225-EEB2B103BC77}">
      <dgm:prSet/>
      <dgm:spPr/>
      <dgm:t>
        <a:bodyPr/>
        <a:lstStyle/>
        <a:p>
          <a:endParaRPr lang="tr-TR"/>
        </a:p>
      </dgm:t>
    </dgm:pt>
    <dgm:pt modelId="{29EE0F2C-3ECF-42A0-B595-4B8938C63C1D}" type="sibTrans" cxnId="{A32C6759-7EC3-468B-A225-EEB2B103BC77}">
      <dgm:prSet/>
      <dgm:spPr/>
      <dgm:t>
        <a:bodyPr/>
        <a:lstStyle/>
        <a:p>
          <a:endParaRPr lang="tr-TR"/>
        </a:p>
      </dgm:t>
    </dgm:pt>
    <dgm:pt modelId="{7183F5C8-CA8C-4150-83B9-4838B92D4A28}">
      <dgm:prSet phldrT="[Metin]"/>
      <dgm:spPr/>
      <dgm:t>
        <a:bodyPr/>
        <a:lstStyle/>
        <a:p>
          <a:r>
            <a:rPr lang="tr-TR" dirty="0"/>
            <a:t>Yazılım ve Tasarım</a:t>
          </a:r>
        </a:p>
      </dgm:t>
    </dgm:pt>
    <dgm:pt modelId="{9A840F64-2305-4DE9-A8BA-BBD0DE368396}" type="parTrans" cxnId="{91406BEE-1EF6-4D73-8A26-6AD4B49CFF06}">
      <dgm:prSet/>
      <dgm:spPr/>
      <dgm:t>
        <a:bodyPr/>
        <a:lstStyle/>
        <a:p>
          <a:endParaRPr lang="tr-TR"/>
        </a:p>
      </dgm:t>
    </dgm:pt>
    <dgm:pt modelId="{98C72966-F307-4C90-9507-25DE99EA021E}" type="sibTrans" cxnId="{91406BEE-1EF6-4D73-8A26-6AD4B49CFF06}">
      <dgm:prSet/>
      <dgm:spPr/>
      <dgm:t>
        <a:bodyPr/>
        <a:lstStyle/>
        <a:p>
          <a:endParaRPr lang="tr-TR"/>
        </a:p>
      </dgm:t>
    </dgm:pt>
    <dgm:pt modelId="{94F48283-E7FD-49EB-A8AA-4F40DB2335BA}">
      <dgm:prSet phldrT="[Metin]"/>
      <dgm:spPr/>
      <dgm:t>
        <a:bodyPr/>
        <a:lstStyle/>
        <a:p>
          <a:r>
            <a:rPr lang="tr-TR" dirty="0"/>
            <a:t>Lojistik</a:t>
          </a:r>
        </a:p>
      </dgm:t>
    </dgm:pt>
    <dgm:pt modelId="{835BBC72-56A2-4414-BF84-CD31EA229647}" type="parTrans" cxnId="{59C5AB78-C7DB-4E71-885A-72BD306A25D6}">
      <dgm:prSet/>
      <dgm:spPr/>
      <dgm:t>
        <a:bodyPr/>
        <a:lstStyle/>
        <a:p>
          <a:endParaRPr lang="tr-TR"/>
        </a:p>
      </dgm:t>
    </dgm:pt>
    <dgm:pt modelId="{AD4B45DD-002D-4293-91F3-8F834FC2F675}" type="sibTrans" cxnId="{59C5AB78-C7DB-4E71-885A-72BD306A25D6}">
      <dgm:prSet/>
      <dgm:spPr/>
      <dgm:t>
        <a:bodyPr/>
        <a:lstStyle/>
        <a:p>
          <a:endParaRPr lang="tr-TR"/>
        </a:p>
      </dgm:t>
    </dgm:pt>
    <dgm:pt modelId="{9B87CAB3-04B5-46A0-B9FD-9218774E956F}">
      <dgm:prSet phldrT="[Metin]"/>
      <dgm:spPr/>
      <dgm:t>
        <a:bodyPr/>
        <a:lstStyle/>
        <a:p>
          <a:r>
            <a:rPr lang="tr-TR" dirty="0"/>
            <a:t>Pazarlama</a:t>
          </a:r>
        </a:p>
      </dgm:t>
    </dgm:pt>
    <dgm:pt modelId="{9B19537C-4107-40A7-B49A-DE9B32B56EFB}" type="parTrans" cxnId="{4D436A88-44B4-43B1-B13A-2E7656B620E4}">
      <dgm:prSet/>
      <dgm:spPr/>
      <dgm:t>
        <a:bodyPr/>
        <a:lstStyle/>
        <a:p>
          <a:endParaRPr lang="tr-TR"/>
        </a:p>
      </dgm:t>
    </dgm:pt>
    <dgm:pt modelId="{3081FEE8-D5CC-424B-82D4-61413BA37204}" type="sibTrans" cxnId="{4D436A88-44B4-43B1-B13A-2E7656B620E4}">
      <dgm:prSet/>
      <dgm:spPr/>
      <dgm:t>
        <a:bodyPr/>
        <a:lstStyle/>
        <a:p>
          <a:endParaRPr lang="tr-TR"/>
        </a:p>
      </dgm:t>
    </dgm:pt>
    <dgm:pt modelId="{F5CF12B6-DFC1-451C-8F58-6617613AA3E4}">
      <dgm:prSet phldrT="[Metin]"/>
      <dgm:spPr/>
      <dgm:t>
        <a:bodyPr/>
        <a:lstStyle/>
        <a:p>
          <a:r>
            <a:rPr lang="tr-TR" dirty="0"/>
            <a:t>Yazılım veya Bilgisayar Mühendisi (2)</a:t>
          </a:r>
        </a:p>
      </dgm:t>
    </dgm:pt>
    <dgm:pt modelId="{517F3AAA-3B0C-4509-A927-AF2C7F9163DA}" type="parTrans" cxnId="{A5552CEA-4B75-497F-8C03-21780BCCFA88}">
      <dgm:prSet/>
      <dgm:spPr/>
      <dgm:t>
        <a:bodyPr/>
        <a:lstStyle/>
        <a:p>
          <a:endParaRPr lang="tr-TR"/>
        </a:p>
      </dgm:t>
    </dgm:pt>
    <dgm:pt modelId="{0EA95A40-E08A-43C8-8F1E-84A21585BB83}" type="sibTrans" cxnId="{A5552CEA-4B75-497F-8C03-21780BCCFA88}">
      <dgm:prSet/>
      <dgm:spPr/>
      <dgm:t>
        <a:bodyPr/>
        <a:lstStyle/>
        <a:p>
          <a:endParaRPr lang="tr-TR"/>
        </a:p>
      </dgm:t>
    </dgm:pt>
    <dgm:pt modelId="{463DA23F-20D2-417C-A269-75B54B39635F}">
      <dgm:prSet phldrT="[Metin]"/>
      <dgm:spPr/>
      <dgm:t>
        <a:bodyPr/>
        <a:lstStyle/>
        <a:p>
          <a:r>
            <a:rPr lang="tr-TR" dirty="0"/>
            <a:t>Endüstri Mühendisi</a:t>
          </a:r>
        </a:p>
      </dgm:t>
    </dgm:pt>
    <dgm:pt modelId="{09D55974-EC0C-457B-B42A-57F551D21468}" type="parTrans" cxnId="{F7812A45-BE5F-4717-A8F0-26637F2879C1}">
      <dgm:prSet/>
      <dgm:spPr/>
      <dgm:t>
        <a:bodyPr/>
        <a:lstStyle/>
        <a:p>
          <a:endParaRPr lang="tr-TR"/>
        </a:p>
      </dgm:t>
    </dgm:pt>
    <dgm:pt modelId="{E8FAB8D6-66A1-4016-9D4E-26D6840189D0}" type="sibTrans" cxnId="{F7812A45-BE5F-4717-A8F0-26637F2879C1}">
      <dgm:prSet/>
      <dgm:spPr/>
      <dgm:t>
        <a:bodyPr/>
        <a:lstStyle/>
        <a:p>
          <a:endParaRPr lang="tr-TR"/>
        </a:p>
      </dgm:t>
    </dgm:pt>
    <dgm:pt modelId="{E22D3C97-0688-4FF5-ACF1-D0EF290A0E02}">
      <dgm:prSet/>
      <dgm:spPr/>
      <dgm:t>
        <a:bodyPr/>
        <a:lstStyle/>
        <a:p>
          <a:r>
            <a:rPr lang="tr-TR" dirty="0"/>
            <a:t>UI / </a:t>
          </a:r>
          <a:r>
            <a:rPr lang="tr-TR" dirty="0" err="1"/>
            <a:t>UX</a:t>
          </a:r>
          <a:r>
            <a:rPr lang="tr-TR" dirty="0"/>
            <a:t> uzmanı</a:t>
          </a:r>
        </a:p>
      </dgm:t>
    </dgm:pt>
    <dgm:pt modelId="{C8EB08A7-2B51-4C37-8032-8FD4FAF4D0DF}" type="parTrans" cxnId="{64161A52-5C11-4AEC-9649-935EADC87B14}">
      <dgm:prSet/>
      <dgm:spPr/>
      <dgm:t>
        <a:bodyPr/>
        <a:lstStyle/>
        <a:p>
          <a:endParaRPr lang="tr-TR"/>
        </a:p>
      </dgm:t>
    </dgm:pt>
    <dgm:pt modelId="{FDB9A591-9B04-4069-A662-07707A0A7266}" type="sibTrans" cxnId="{64161A52-5C11-4AEC-9649-935EADC87B14}">
      <dgm:prSet/>
      <dgm:spPr/>
      <dgm:t>
        <a:bodyPr/>
        <a:lstStyle/>
        <a:p>
          <a:endParaRPr lang="tr-TR"/>
        </a:p>
      </dgm:t>
    </dgm:pt>
    <dgm:pt modelId="{A9781BBD-09A5-4A90-9061-6EF70627CDC7}">
      <dgm:prSet phldrT="[Metin]"/>
      <dgm:spPr/>
      <dgm:t>
        <a:bodyPr/>
        <a:lstStyle/>
        <a:p>
          <a:r>
            <a:rPr lang="tr-TR" dirty="0"/>
            <a:t>Satış uzmanı</a:t>
          </a:r>
        </a:p>
      </dgm:t>
    </dgm:pt>
    <dgm:pt modelId="{69EA34A3-F11D-403A-AA2A-46A1DAF7FE49}" type="parTrans" cxnId="{85C45A82-7D40-4CF3-A0B4-42DF0B0876C3}">
      <dgm:prSet/>
      <dgm:spPr/>
      <dgm:t>
        <a:bodyPr/>
        <a:lstStyle/>
        <a:p>
          <a:endParaRPr lang="tr-TR"/>
        </a:p>
      </dgm:t>
    </dgm:pt>
    <dgm:pt modelId="{A590D967-341A-4F38-A059-3CACEF7FD289}" type="sibTrans" cxnId="{85C45A82-7D40-4CF3-A0B4-42DF0B0876C3}">
      <dgm:prSet/>
      <dgm:spPr/>
      <dgm:t>
        <a:bodyPr/>
        <a:lstStyle/>
        <a:p>
          <a:endParaRPr lang="tr-TR"/>
        </a:p>
      </dgm:t>
    </dgm:pt>
    <dgm:pt modelId="{73E879F4-830D-433E-82AA-9E7AECEABFEA}" type="pres">
      <dgm:prSet presAssocID="{117D4BF3-B620-4713-87E1-FF783E5D776C}" presName="hierChild1" presStyleCnt="0">
        <dgm:presLayoutVars>
          <dgm:orgChart val="1"/>
          <dgm:chPref val="1"/>
          <dgm:dir/>
          <dgm:animOne val="branch"/>
          <dgm:animLvl val="lvl"/>
          <dgm:resizeHandles/>
        </dgm:presLayoutVars>
      </dgm:prSet>
      <dgm:spPr/>
    </dgm:pt>
    <dgm:pt modelId="{9DEFF955-9030-4128-A8C0-97FDDDC6E932}" type="pres">
      <dgm:prSet presAssocID="{1494153F-12E2-4738-BF39-D682EEB4484F}" presName="hierRoot1" presStyleCnt="0">
        <dgm:presLayoutVars>
          <dgm:hierBranch val="init"/>
        </dgm:presLayoutVars>
      </dgm:prSet>
      <dgm:spPr/>
    </dgm:pt>
    <dgm:pt modelId="{3135A06F-1E75-4479-A262-88C85EEC5B8E}" type="pres">
      <dgm:prSet presAssocID="{1494153F-12E2-4738-BF39-D682EEB4484F}" presName="rootComposite1" presStyleCnt="0"/>
      <dgm:spPr/>
    </dgm:pt>
    <dgm:pt modelId="{75FF299E-45E2-4FFD-8F09-F4E45ECC15F6}" type="pres">
      <dgm:prSet presAssocID="{1494153F-12E2-4738-BF39-D682EEB4484F}" presName="rootText1" presStyleLbl="node0" presStyleIdx="0" presStyleCnt="1">
        <dgm:presLayoutVars>
          <dgm:chPref val="3"/>
        </dgm:presLayoutVars>
      </dgm:prSet>
      <dgm:spPr/>
    </dgm:pt>
    <dgm:pt modelId="{1ADD640F-07FF-4FCD-A875-450A1610FB43}" type="pres">
      <dgm:prSet presAssocID="{1494153F-12E2-4738-BF39-D682EEB4484F}" presName="rootConnector1" presStyleLbl="node1" presStyleIdx="0" presStyleCnt="0"/>
      <dgm:spPr/>
    </dgm:pt>
    <dgm:pt modelId="{DCCAD7DA-D9A1-4E00-AEA7-CFDC4C3B825E}" type="pres">
      <dgm:prSet presAssocID="{1494153F-12E2-4738-BF39-D682EEB4484F}" presName="hierChild2" presStyleCnt="0"/>
      <dgm:spPr/>
    </dgm:pt>
    <dgm:pt modelId="{C617FDF8-38AF-4D4B-82AC-883F42C44F8C}" type="pres">
      <dgm:prSet presAssocID="{9A840F64-2305-4DE9-A8BA-BBD0DE368396}" presName="Name37" presStyleLbl="parChTrans1D2" presStyleIdx="0" presStyleCnt="3"/>
      <dgm:spPr/>
    </dgm:pt>
    <dgm:pt modelId="{15F2C774-97D3-4D72-99B8-92266A932EAB}" type="pres">
      <dgm:prSet presAssocID="{7183F5C8-CA8C-4150-83B9-4838B92D4A28}" presName="hierRoot2" presStyleCnt="0">
        <dgm:presLayoutVars>
          <dgm:hierBranch val="init"/>
        </dgm:presLayoutVars>
      </dgm:prSet>
      <dgm:spPr/>
    </dgm:pt>
    <dgm:pt modelId="{C5A98486-CDA4-404E-986B-0558061F4350}" type="pres">
      <dgm:prSet presAssocID="{7183F5C8-CA8C-4150-83B9-4838B92D4A28}" presName="rootComposite" presStyleCnt="0"/>
      <dgm:spPr/>
    </dgm:pt>
    <dgm:pt modelId="{F9818476-2F4B-477E-8EDD-3F313262E5CE}" type="pres">
      <dgm:prSet presAssocID="{7183F5C8-CA8C-4150-83B9-4838B92D4A28}" presName="rootText" presStyleLbl="node2" presStyleIdx="0" presStyleCnt="3">
        <dgm:presLayoutVars>
          <dgm:chPref val="3"/>
        </dgm:presLayoutVars>
      </dgm:prSet>
      <dgm:spPr/>
    </dgm:pt>
    <dgm:pt modelId="{B3FB5DBF-3835-4BE0-93F7-DB39A9B39F55}" type="pres">
      <dgm:prSet presAssocID="{7183F5C8-CA8C-4150-83B9-4838B92D4A28}" presName="rootConnector" presStyleLbl="node2" presStyleIdx="0" presStyleCnt="3"/>
      <dgm:spPr/>
    </dgm:pt>
    <dgm:pt modelId="{F6FED232-1263-46D4-B573-EE0CD73DF3D9}" type="pres">
      <dgm:prSet presAssocID="{7183F5C8-CA8C-4150-83B9-4838B92D4A28}" presName="hierChild4" presStyleCnt="0"/>
      <dgm:spPr/>
    </dgm:pt>
    <dgm:pt modelId="{106FCA90-17E7-4E08-9032-6B11549F6023}" type="pres">
      <dgm:prSet presAssocID="{517F3AAA-3B0C-4509-A927-AF2C7F9163DA}" presName="Name37" presStyleLbl="parChTrans1D3" presStyleIdx="0" presStyleCnt="4"/>
      <dgm:spPr/>
    </dgm:pt>
    <dgm:pt modelId="{8E48917D-E40D-419A-B1D2-A32E35683292}" type="pres">
      <dgm:prSet presAssocID="{F5CF12B6-DFC1-451C-8F58-6617613AA3E4}" presName="hierRoot2" presStyleCnt="0">
        <dgm:presLayoutVars>
          <dgm:hierBranch val="init"/>
        </dgm:presLayoutVars>
      </dgm:prSet>
      <dgm:spPr/>
    </dgm:pt>
    <dgm:pt modelId="{A61632E0-767F-4015-929F-7F3F2503FF68}" type="pres">
      <dgm:prSet presAssocID="{F5CF12B6-DFC1-451C-8F58-6617613AA3E4}" presName="rootComposite" presStyleCnt="0"/>
      <dgm:spPr/>
    </dgm:pt>
    <dgm:pt modelId="{1E7B028B-9E53-4CFD-9E15-6DA4AA6FE6B9}" type="pres">
      <dgm:prSet presAssocID="{F5CF12B6-DFC1-451C-8F58-6617613AA3E4}" presName="rootText" presStyleLbl="node3" presStyleIdx="0" presStyleCnt="4">
        <dgm:presLayoutVars>
          <dgm:chPref val="3"/>
        </dgm:presLayoutVars>
      </dgm:prSet>
      <dgm:spPr/>
    </dgm:pt>
    <dgm:pt modelId="{6B699EBA-BC6C-4A6A-BA67-C170650E3767}" type="pres">
      <dgm:prSet presAssocID="{F5CF12B6-DFC1-451C-8F58-6617613AA3E4}" presName="rootConnector" presStyleLbl="node3" presStyleIdx="0" presStyleCnt="4"/>
      <dgm:spPr/>
    </dgm:pt>
    <dgm:pt modelId="{A6C8433F-C96A-4C21-BE2D-778ABE85D1A7}" type="pres">
      <dgm:prSet presAssocID="{F5CF12B6-DFC1-451C-8F58-6617613AA3E4}" presName="hierChild4" presStyleCnt="0"/>
      <dgm:spPr/>
    </dgm:pt>
    <dgm:pt modelId="{B7098EEF-D753-4A55-8A64-552A31527A3C}" type="pres">
      <dgm:prSet presAssocID="{F5CF12B6-DFC1-451C-8F58-6617613AA3E4}" presName="hierChild5" presStyleCnt="0"/>
      <dgm:spPr/>
    </dgm:pt>
    <dgm:pt modelId="{731A368E-8DE1-4E09-A381-8A56ED864285}" type="pres">
      <dgm:prSet presAssocID="{C8EB08A7-2B51-4C37-8032-8FD4FAF4D0DF}" presName="Name37" presStyleLbl="parChTrans1D3" presStyleIdx="1" presStyleCnt="4"/>
      <dgm:spPr/>
    </dgm:pt>
    <dgm:pt modelId="{CDE4867E-84AF-4DFC-8B24-2B3D10C5EDE3}" type="pres">
      <dgm:prSet presAssocID="{E22D3C97-0688-4FF5-ACF1-D0EF290A0E02}" presName="hierRoot2" presStyleCnt="0">
        <dgm:presLayoutVars>
          <dgm:hierBranch val="init"/>
        </dgm:presLayoutVars>
      </dgm:prSet>
      <dgm:spPr/>
    </dgm:pt>
    <dgm:pt modelId="{DF17029F-1F31-44F4-8097-3785914C40D2}" type="pres">
      <dgm:prSet presAssocID="{E22D3C97-0688-4FF5-ACF1-D0EF290A0E02}" presName="rootComposite" presStyleCnt="0"/>
      <dgm:spPr/>
    </dgm:pt>
    <dgm:pt modelId="{0AE03A3E-6E26-4F21-9BA8-8ED1FECA4F91}" type="pres">
      <dgm:prSet presAssocID="{E22D3C97-0688-4FF5-ACF1-D0EF290A0E02}" presName="rootText" presStyleLbl="node3" presStyleIdx="1" presStyleCnt="4">
        <dgm:presLayoutVars>
          <dgm:chPref val="3"/>
        </dgm:presLayoutVars>
      </dgm:prSet>
      <dgm:spPr/>
    </dgm:pt>
    <dgm:pt modelId="{CA99381B-56C4-4C18-9BB3-DB482C7BFDFD}" type="pres">
      <dgm:prSet presAssocID="{E22D3C97-0688-4FF5-ACF1-D0EF290A0E02}" presName="rootConnector" presStyleLbl="node3" presStyleIdx="1" presStyleCnt="4"/>
      <dgm:spPr/>
    </dgm:pt>
    <dgm:pt modelId="{C69BEE10-453F-4265-BEA1-FB9E89D92EE7}" type="pres">
      <dgm:prSet presAssocID="{E22D3C97-0688-4FF5-ACF1-D0EF290A0E02}" presName="hierChild4" presStyleCnt="0"/>
      <dgm:spPr/>
    </dgm:pt>
    <dgm:pt modelId="{FE2E5976-5502-49BD-9DC9-1F742F25B699}" type="pres">
      <dgm:prSet presAssocID="{E22D3C97-0688-4FF5-ACF1-D0EF290A0E02}" presName="hierChild5" presStyleCnt="0"/>
      <dgm:spPr/>
    </dgm:pt>
    <dgm:pt modelId="{A96EA5C2-C71D-4FC2-BC41-CC0D8BE5E6BB}" type="pres">
      <dgm:prSet presAssocID="{7183F5C8-CA8C-4150-83B9-4838B92D4A28}" presName="hierChild5" presStyleCnt="0"/>
      <dgm:spPr/>
    </dgm:pt>
    <dgm:pt modelId="{3D50D475-C033-49F3-BBD6-8AE172939911}" type="pres">
      <dgm:prSet presAssocID="{835BBC72-56A2-4414-BF84-CD31EA229647}" presName="Name37" presStyleLbl="parChTrans1D2" presStyleIdx="1" presStyleCnt="3"/>
      <dgm:spPr/>
    </dgm:pt>
    <dgm:pt modelId="{E937F92B-6988-44BB-A5A1-6735898A0A0A}" type="pres">
      <dgm:prSet presAssocID="{94F48283-E7FD-49EB-A8AA-4F40DB2335BA}" presName="hierRoot2" presStyleCnt="0">
        <dgm:presLayoutVars>
          <dgm:hierBranch val="init"/>
        </dgm:presLayoutVars>
      </dgm:prSet>
      <dgm:spPr/>
    </dgm:pt>
    <dgm:pt modelId="{7997B4BC-3E16-4F94-83FE-7808D21C41A5}" type="pres">
      <dgm:prSet presAssocID="{94F48283-E7FD-49EB-A8AA-4F40DB2335BA}" presName="rootComposite" presStyleCnt="0"/>
      <dgm:spPr/>
    </dgm:pt>
    <dgm:pt modelId="{0B6282FB-7C76-4051-9FBD-6E9F261646BD}" type="pres">
      <dgm:prSet presAssocID="{94F48283-E7FD-49EB-A8AA-4F40DB2335BA}" presName="rootText" presStyleLbl="node2" presStyleIdx="1" presStyleCnt="3">
        <dgm:presLayoutVars>
          <dgm:chPref val="3"/>
        </dgm:presLayoutVars>
      </dgm:prSet>
      <dgm:spPr/>
    </dgm:pt>
    <dgm:pt modelId="{EA560A13-2FEB-4BBF-8A8E-CBFB27FA7689}" type="pres">
      <dgm:prSet presAssocID="{94F48283-E7FD-49EB-A8AA-4F40DB2335BA}" presName="rootConnector" presStyleLbl="node2" presStyleIdx="1" presStyleCnt="3"/>
      <dgm:spPr/>
    </dgm:pt>
    <dgm:pt modelId="{F4A9B0B7-860A-48FE-A9B3-AC8A541B6343}" type="pres">
      <dgm:prSet presAssocID="{94F48283-E7FD-49EB-A8AA-4F40DB2335BA}" presName="hierChild4" presStyleCnt="0"/>
      <dgm:spPr/>
    </dgm:pt>
    <dgm:pt modelId="{3B6A59A0-9BFF-4E9B-B56E-446780562A2B}" type="pres">
      <dgm:prSet presAssocID="{09D55974-EC0C-457B-B42A-57F551D21468}" presName="Name37" presStyleLbl="parChTrans1D3" presStyleIdx="2" presStyleCnt="4"/>
      <dgm:spPr/>
    </dgm:pt>
    <dgm:pt modelId="{EA3D3723-8C47-4533-8569-DCD620A49EBE}" type="pres">
      <dgm:prSet presAssocID="{463DA23F-20D2-417C-A269-75B54B39635F}" presName="hierRoot2" presStyleCnt="0">
        <dgm:presLayoutVars>
          <dgm:hierBranch val="init"/>
        </dgm:presLayoutVars>
      </dgm:prSet>
      <dgm:spPr/>
    </dgm:pt>
    <dgm:pt modelId="{FC1001DA-0379-43FF-9D7B-E77BBD99B4A7}" type="pres">
      <dgm:prSet presAssocID="{463DA23F-20D2-417C-A269-75B54B39635F}" presName="rootComposite" presStyleCnt="0"/>
      <dgm:spPr/>
    </dgm:pt>
    <dgm:pt modelId="{AE7363B3-91E3-4732-B00E-A32B50B3C343}" type="pres">
      <dgm:prSet presAssocID="{463DA23F-20D2-417C-A269-75B54B39635F}" presName="rootText" presStyleLbl="node3" presStyleIdx="2" presStyleCnt="4">
        <dgm:presLayoutVars>
          <dgm:chPref val="3"/>
        </dgm:presLayoutVars>
      </dgm:prSet>
      <dgm:spPr/>
    </dgm:pt>
    <dgm:pt modelId="{0EAB323C-F26B-4AE4-9285-15B03D1F0FDB}" type="pres">
      <dgm:prSet presAssocID="{463DA23F-20D2-417C-A269-75B54B39635F}" presName="rootConnector" presStyleLbl="node3" presStyleIdx="2" presStyleCnt="4"/>
      <dgm:spPr/>
    </dgm:pt>
    <dgm:pt modelId="{5A6343C4-D9B1-4B7A-B9FB-8E780F407AFC}" type="pres">
      <dgm:prSet presAssocID="{463DA23F-20D2-417C-A269-75B54B39635F}" presName="hierChild4" presStyleCnt="0"/>
      <dgm:spPr/>
    </dgm:pt>
    <dgm:pt modelId="{F6326B9B-B8EB-4887-8DAF-8F03FE20E771}" type="pres">
      <dgm:prSet presAssocID="{463DA23F-20D2-417C-A269-75B54B39635F}" presName="hierChild5" presStyleCnt="0"/>
      <dgm:spPr/>
    </dgm:pt>
    <dgm:pt modelId="{715CA792-F3E5-4A31-A021-7FC9865617A5}" type="pres">
      <dgm:prSet presAssocID="{94F48283-E7FD-49EB-A8AA-4F40DB2335BA}" presName="hierChild5" presStyleCnt="0"/>
      <dgm:spPr/>
    </dgm:pt>
    <dgm:pt modelId="{6692CB93-6334-4109-BA38-EB70493BE0F6}" type="pres">
      <dgm:prSet presAssocID="{9B19537C-4107-40A7-B49A-DE9B32B56EFB}" presName="Name37" presStyleLbl="parChTrans1D2" presStyleIdx="2" presStyleCnt="3"/>
      <dgm:spPr/>
    </dgm:pt>
    <dgm:pt modelId="{54503028-6BE9-4D6B-A94D-62B6D51A50F9}" type="pres">
      <dgm:prSet presAssocID="{9B87CAB3-04B5-46A0-B9FD-9218774E956F}" presName="hierRoot2" presStyleCnt="0">
        <dgm:presLayoutVars>
          <dgm:hierBranch val="init"/>
        </dgm:presLayoutVars>
      </dgm:prSet>
      <dgm:spPr/>
    </dgm:pt>
    <dgm:pt modelId="{6201D817-5D8D-4F8B-9EB0-E05482D27BAC}" type="pres">
      <dgm:prSet presAssocID="{9B87CAB3-04B5-46A0-B9FD-9218774E956F}" presName="rootComposite" presStyleCnt="0"/>
      <dgm:spPr/>
    </dgm:pt>
    <dgm:pt modelId="{9B28C524-64F2-42D4-9C8F-65D420DECB2F}" type="pres">
      <dgm:prSet presAssocID="{9B87CAB3-04B5-46A0-B9FD-9218774E956F}" presName="rootText" presStyleLbl="node2" presStyleIdx="2" presStyleCnt="3">
        <dgm:presLayoutVars>
          <dgm:chPref val="3"/>
        </dgm:presLayoutVars>
      </dgm:prSet>
      <dgm:spPr/>
    </dgm:pt>
    <dgm:pt modelId="{3BFE489D-CE97-4E0F-B791-92623604D70F}" type="pres">
      <dgm:prSet presAssocID="{9B87CAB3-04B5-46A0-B9FD-9218774E956F}" presName="rootConnector" presStyleLbl="node2" presStyleIdx="2" presStyleCnt="3"/>
      <dgm:spPr/>
    </dgm:pt>
    <dgm:pt modelId="{237944C2-3EAF-48B1-AB7B-977328771F48}" type="pres">
      <dgm:prSet presAssocID="{9B87CAB3-04B5-46A0-B9FD-9218774E956F}" presName="hierChild4" presStyleCnt="0"/>
      <dgm:spPr/>
    </dgm:pt>
    <dgm:pt modelId="{F2F50707-EB64-4029-894A-636BE9A980D6}" type="pres">
      <dgm:prSet presAssocID="{69EA34A3-F11D-403A-AA2A-46A1DAF7FE49}" presName="Name37" presStyleLbl="parChTrans1D3" presStyleIdx="3" presStyleCnt="4"/>
      <dgm:spPr/>
    </dgm:pt>
    <dgm:pt modelId="{5AD928C7-B307-4ECF-B304-74E7D39EC8EB}" type="pres">
      <dgm:prSet presAssocID="{A9781BBD-09A5-4A90-9061-6EF70627CDC7}" presName="hierRoot2" presStyleCnt="0">
        <dgm:presLayoutVars>
          <dgm:hierBranch val="init"/>
        </dgm:presLayoutVars>
      </dgm:prSet>
      <dgm:spPr/>
    </dgm:pt>
    <dgm:pt modelId="{4F5AFFC8-4569-42AF-BE55-A4D43235BDC1}" type="pres">
      <dgm:prSet presAssocID="{A9781BBD-09A5-4A90-9061-6EF70627CDC7}" presName="rootComposite" presStyleCnt="0"/>
      <dgm:spPr/>
    </dgm:pt>
    <dgm:pt modelId="{5BCA69D6-5B5A-40A0-B608-C956A6F5F798}" type="pres">
      <dgm:prSet presAssocID="{A9781BBD-09A5-4A90-9061-6EF70627CDC7}" presName="rootText" presStyleLbl="node3" presStyleIdx="3" presStyleCnt="4">
        <dgm:presLayoutVars>
          <dgm:chPref val="3"/>
        </dgm:presLayoutVars>
      </dgm:prSet>
      <dgm:spPr/>
    </dgm:pt>
    <dgm:pt modelId="{A0B2BCB0-E7C8-41AD-8CBF-BEDBE9A08748}" type="pres">
      <dgm:prSet presAssocID="{A9781BBD-09A5-4A90-9061-6EF70627CDC7}" presName="rootConnector" presStyleLbl="node3" presStyleIdx="3" presStyleCnt="4"/>
      <dgm:spPr/>
    </dgm:pt>
    <dgm:pt modelId="{C9DDF7C1-3F71-4098-B5F5-69792AE72302}" type="pres">
      <dgm:prSet presAssocID="{A9781BBD-09A5-4A90-9061-6EF70627CDC7}" presName="hierChild4" presStyleCnt="0"/>
      <dgm:spPr/>
    </dgm:pt>
    <dgm:pt modelId="{185A2642-3C4D-4FF9-A68D-990F31DA72A7}" type="pres">
      <dgm:prSet presAssocID="{A9781BBD-09A5-4A90-9061-6EF70627CDC7}" presName="hierChild5" presStyleCnt="0"/>
      <dgm:spPr/>
    </dgm:pt>
    <dgm:pt modelId="{BCB6564A-25A8-49E3-88F0-AF27FD3141F8}" type="pres">
      <dgm:prSet presAssocID="{9B87CAB3-04B5-46A0-B9FD-9218774E956F}" presName="hierChild5" presStyleCnt="0"/>
      <dgm:spPr/>
    </dgm:pt>
    <dgm:pt modelId="{B5A33ECC-3087-4B19-BAF6-ED11A448EA4B}" type="pres">
      <dgm:prSet presAssocID="{1494153F-12E2-4738-BF39-D682EEB4484F}" presName="hierChild3" presStyleCnt="0"/>
      <dgm:spPr/>
    </dgm:pt>
  </dgm:ptLst>
  <dgm:cxnLst>
    <dgm:cxn modelId="{FC677D05-C9CA-485B-BD04-F23FA875C6BC}" type="presOf" srcId="{835BBC72-56A2-4414-BF84-CD31EA229647}" destId="{3D50D475-C033-49F3-BBD6-8AE172939911}" srcOrd="0" destOrd="0" presId="urn:microsoft.com/office/officeart/2005/8/layout/orgChart1"/>
    <dgm:cxn modelId="{E9C37C33-4AAE-4489-9EAC-668BCFC10CAB}" type="presOf" srcId="{A9781BBD-09A5-4A90-9061-6EF70627CDC7}" destId="{5BCA69D6-5B5A-40A0-B608-C956A6F5F798}" srcOrd="0" destOrd="0" presId="urn:microsoft.com/office/officeart/2005/8/layout/orgChart1"/>
    <dgm:cxn modelId="{DB33373F-E570-4930-B396-A5D8F4809B6E}" type="presOf" srcId="{E22D3C97-0688-4FF5-ACF1-D0EF290A0E02}" destId="{0AE03A3E-6E26-4F21-9BA8-8ED1FECA4F91}" srcOrd="0" destOrd="0" presId="urn:microsoft.com/office/officeart/2005/8/layout/orgChart1"/>
    <dgm:cxn modelId="{9015BE40-9FCB-4044-87AB-82704B2975DA}" type="presOf" srcId="{C8EB08A7-2B51-4C37-8032-8FD4FAF4D0DF}" destId="{731A368E-8DE1-4E09-A381-8A56ED864285}" srcOrd="0" destOrd="0" presId="urn:microsoft.com/office/officeart/2005/8/layout/orgChart1"/>
    <dgm:cxn modelId="{F7812A45-BE5F-4717-A8F0-26637F2879C1}" srcId="{94F48283-E7FD-49EB-A8AA-4F40DB2335BA}" destId="{463DA23F-20D2-417C-A269-75B54B39635F}" srcOrd="0" destOrd="0" parTransId="{09D55974-EC0C-457B-B42A-57F551D21468}" sibTransId="{E8FAB8D6-66A1-4016-9D4E-26D6840189D0}"/>
    <dgm:cxn modelId="{C8536F45-B144-413D-A202-1A66E1F5FF78}" type="presOf" srcId="{09D55974-EC0C-457B-B42A-57F551D21468}" destId="{3B6A59A0-9BFF-4E9B-B56E-446780562A2B}" srcOrd="0" destOrd="0" presId="urn:microsoft.com/office/officeart/2005/8/layout/orgChart1"/>
    <dgm:cxn modelId="{C4DBE449-8806-47E2-B87E-205C8F799ACC}" type="presOf" srcId="{1494153F-12E2-4738-BF39-D682EEB4484F}" destId="{75FF299E-45E2-4FFD-8F09-F4E45ECC15F6}" srcOrd="0" destOrd="0" presId="urn:microsoft.com/office/officeart/2005/8/layout/orgChart1"/>
    <dgm:cxn modelId="{A8AF5C6C-09CA-4C6A-B0A5-B04C80D9F66C}" type="presOf" srcId="{F5CF12B6-DFC1-451C-8F58-6617613AA3E4}" destId="{6B699EBA-BC6C-4A6A-BA67-C170650E3767}" srcOrd="1" destOrd="0" presId="urn:microsoft.com/office/officeart/2005/8/layout/orgChart1"/>
    <dgm:cxn modelId="{56521272-C338-46A8-B78C-AF8FEA6C6A2F}" type="presOf" srcId="{69EA34A3-F11D-403A-AA2A-46A1DAF7FE49}" destId="{F2F50707-EB64-4029-894A-636BE9A980D6}" srcOrd="0" destOrd="0" presId="urn:microsoft.com/office/officeart/2005/8/layout/orgChart1"/>
    <dgm:cxn modelId="{64161A52-5C11-4AEC-9649-935EADC87B14}" srcId="{7183F5C8-CA8C-4150-83B9-4838B92D4A28}" destId="{E22D3C97-0688-4FF5-ACF1-D0EF290A0E02}" srcOrd="1" destOrd="0" parTransId="{C8EB08A7-2B51-4C37-8032-8FD4FAF4D0DF}" sibTransId="{FDB9A591-9B04-4069-A662-07707A0A7266}"/>
    <dgm:cxn modelId="{2EB59C52-108E-414F-A885-4598A76BF7B5}" type="presOf" srcId="{E22D3C97-0688-4FF5-ACF1-D0EF290A0E02}" destId="{CA99381B-56C4-4C18-9BB3-DB482C7BFDFD}" srcOrd="1" destOrd="0" presId="urn:microsoft.com/office/officeart/2005/8/layout/orgChart1"/>
    <dgm:cxn modelId="{68F74E53-7B39-4608-845C-EA1554531A21}" type="presOf" srcId="{9B87CAB3-04B5-46A0-B9FD-9218774E956F}" destId="{3BFE489D-CE97-4E0F-B791-92623604D70F}" srcOrd="1" destOrd="0" presId="urn:microsoft.com/office/officeart/2005/8/layout/orgChart1"/>
    <dgm:cxn modelId="{59C5AB78-C7DB-4E71-885A-72BD306A25D6}" srcId="{1494153F-12E2-4738-BF39-D682EEB4484F}" destId="{94F48283-E7FD-49EB-A8AA-4F40DB2335BA}" srcOrd="1" destOrd="0" parTransId="{835BBC72-56A2-4414-BF84-CD31EA229647}" sibTransId="{AD4B45DD-002D-4293-91F3-8F834FC2F675}"/>
    <dgm:cxn modelId="{A32C6759-7EC3-468B-A225-EEB2B103BC77}" srcId="{117D4BF3-B620-4713-87E1-FF783E5D776C}" destId="{1494153F-12E2-4738-BF39-D682EEB4484F}" srcOrd="0" destOrd="0" parTransId="{CA22DBA4-04B8-4848-9764-766F5DBD4938}" sibTransId="{29EE0F2C-3ECF-42A0-B595-4B8938C63C1D}"/>
    <dgm:cxn modelId="{03BCD87C-3D79-4B94-8412-2EFB5A5DD5B8}" type="presOf" srcId="{1494153F-12E2-4738-BF39-D682EEB4484F}" destId="{1ADD640F-07FF-4FCD-A875-450A1610FB43}" srcOrd="1" destOrd="0" presId="urn:microsoft.com/office/officeart/2005/8/layout/orgChart1"/>
    <dgm:cxn modelId="{836DE87F-5899-4B44-9BF8-A794789C7896}" type="presOf" srcId="{9B87CAB3-04B5-46A0-B9FD-9218774E956F}" destId="{9B28C524-64F2-42D4-9C8F-65D420DECB2F}" srcOrd="0" destOrd="0" presId="urn:microsoft.com/office/officeart/2005/8/layout/orgChart1"/>
    <dgm:cxn modelId="{85C45A82-7D40-4CF3-A0B4-42DF0B0876C3}" srcId="{9B87CAB3-04B5-46A0-B9FD-9218774E956F}" destId="{A9781BBD-09A5-4A90-9061-6EF70627CDC7}" srcOrd="0" destOrd="0" parTransId="{69EA34A3-F11D-403A-AA2A-46A1DAF7FE49}" sibTransId="{A590D967-341A-4F38-A059-3CACEF7FD289}"/>
    <dgm:cxn modelId="{4D436A88-44B4-43B1-B13A-2E7656B620E4}" srcId="{1494153F-12E2-4738-BF39-D682EEB4484F}" destId="{9B87CAB3-04B5-46A0-B9FD-9218774E956F}" srcOrd="2" destOrd="0" parTransId="{9B19537C-4107-40A7-B49A-DE9B32B56EFB}" sibTransId="{3081FEE8-D5CC-424B-82D4-61413BA37204}"/>
    <dgm:cxn modelId="{ABB93794-28B1-413C-B8FC-F58BA98CA219}" type="presOf" srcId="{463DA23F-20D2-417C-A269-75B54B39635F}" destId="{AE7363B3-91E3-4732-B00E-A32B50B3C343}" srcOrd="0" destOrd="0" presId="urn:microsoft.com/office/officeart/2005/8/layout/orgChart1"/>
    <dgm:cxn modelId="{15FDCC97-E19D-4C8D-B245-B148CBA39AE7}" type="presOf" srcId="{9A840F64-2305-4DE9-A8BA-BBD0DE368396}" destId="{C617FDF8-38AF-4D4B-82AC-883F42C44F8C}" srcOrd="0" destOrd="0" presId="urn:microsoft.com/office/officeart/2005/8/layout/orgChart1"/>
    <dgm:cxn modelId="{CF03ED97-4353-40D8-93F2-139AC2593DC5}" type="presOf" srcId="{7183F5C8-CA8C-4150-83B9-4838B92D4A28}" destId="{B3FB5DBF-3835-4BE0-93F7-DB39A9B39F55}" srcOrd="1" destOrd="0" presId="urn:microsoft.com/office/officeart/2005/8/layout/orgChart1"/>
    <dgm:cxn modelId="{61907AA8-CBB1-48AD-BC3C-36CE7E532171}" type="presOf" srcId="{517F3AAA-3B0C-4509-A927-AF2C7F9163DA}" destId="{106FCA90-17E7-4E08-9032-6B11549F6023}" srcOrd="0" destOrd="0" presId="urn:microsoft.com/office/officeart/2005/8/layout/orgChart1"/>
    <dgm:cxn modelId="{7E1A97B5-3CE7-4512-B849-996D70761D6E}" type="presOf" srcId="{A9781BBD-09A5-4A90-9061-6EF70627CDC7}" destId="{A0B2BCB0-E7C8-41AD-8CBF-BEDBE9A08748}" srcOrd="1" destOrd="0" presId="urn:microsoft.com/office/officeart/2005/8/layout/orgChart1"/>
    <dgm:cxn modelId="{B56286B8-BB2C-4474-B09A-E4A802E413C9}" type="presOf" srcId="{94F48283-E7FD-49EB-A8AA-4F40DB2335BA}" destId="{0B6282FB-7C76-4051-9FBD-6E9F261646BD}" srcOrd="0" destOrd="0" presId="urn:microsoft.com/office/officeart/2005/8/layout/orgChart1"/>
    <dgm:cxn modelId="{204950BE-6CD3-423A-9EB0-DD6A1ABD406A}" type="presOf" srcId="{7183F5C8-CA8C-4150-83B9-4838B92D4A28}" destId="{F9818476-2F4B-477E-8EDD-3F313262E5CE}" srcOrd="0" destOrd="0" presId="urn:microsoft.com/office/officeart/2005/8/layout/orgChart1"/>
    <dgm:cxn modelId="{3DA2BBDB-A9BC-40FA-8E40-331BEB5EDA1A}" type="presOf" srcId="{94F48283-E7FD-49EB-A8AA-4F40DB2335BA}" destId="{EA560A13-2FEB-4BBF-8A8E-CBFB27FA7689}" srcOrd="1" destOrd="0" presId="urn:microsoft.com/office/officeart/2005/8/layout/orgChart1"/>
    <dgm:cxn modelId="{B29984E6-2432-4311-A1A8-B5376EDCEA13}" type="presOf" srcId="{F5CF12B6-DFC1-451C-8F58-6617613AA3E4}" destId="{1E7B028B-9E53-4CFD-9E15-6DA4AA6FE6B9}" srcOrd="0" destOrd="0" presId="urn:microsoft.com/office/officeart/2005/8/layout/orgChart1"/>
    <dgm:cxn modelId="{A5552CEA-4B75-497F-8C03-21780BCCFA88}" srcId="{7183F5C8-CA8C-4150-83B9-4838B92D4A28}" destId="{F5CF12B6-DFC1-451C-8F58-6617613AA3E4}" srcOrd="0" destOrd="0" parTransId="{517F3AAA-3B0C-4509-A927-AF2C7F9163DA}" sibTransId="{0EA95A40-E08A-43C8-8F1E-84A21585BB83}"/>
    <dgm:cxn modelId="{91406BEE-1EF6-4D73-8A26-6AD4B49CFF06}" srcId="{1494153F-12E2-4738-BF39-D682EEB4484F}" destId="{7183F5C8-CA8C-4150-83B9-4838B92D4A28}" srcOrd="0" destOrd="0" parTransId="{9A840F64-2305-4DE9-A8BA-BBD0DE368396}" sibTransId="{98C72966-F307-4C90-9507-25DE99EA021E}"/>
    <dgm:cxn modelId="{23AECDF2-8063-44ED-A7FA-4DB68E9E493B}" type="presOf" srcId="{117D4BF3-B620-4713-87E1-FF783E5D776C}" destId="{73E879F4-830D-433E-82AA-9E7AECEABFEA}" srcOrd="0" destOrd="0" presId="urn:microsoft.com/office/officeart/2005/8/layout/orgChart1"/>
    <dgm:cxn modelId="{A9D6E2FE-132E-4409-A9BD-48F9F7E45DC3}" type="presOf" srcId="{9B19537C-4107-40A7-B49A-DE9B32B56EFB}" destId="{6692CB93-6334-4109-BA38-EB70493BE0F6}" srcOrd="0" destOrd="0" presId="urn:microsoft.com/office/officeart/2005/8/layout/orgChart1"/>
    <dgm:cxn modelId="{CE6F94FF-DE94-4617-BFFD-A462568832D6}" type="presOf" srcId="{463DA23F-20D2-417C-A269-75B54B39635F}" destId="{0EAB323C-F26B-4AE4-9285-15B03D1F0FDB}" srcOrd="1" destOrd="0" presId="urn:microsoft.com/office/officeart/2005/8/layout/orgChart1"/>
    <dgm:cxn modelId="{D1992D89-8A7F-4B8E-81DC-0D4B741C5682}" type="presParOf" srcId="{73E879F4-830D-433E-82AA-9E7AECEABFEA}" destId="{9DEFF955-9030-4128-A8C0-97FDDDC6E932}" srcOrd="0" destOrd="0" presId="urn:microsoft.com/office/officeart/2005/8/layout/orgChart1"/>
    <dgm:cxn modelId="{B9FF1CA8-0D6C-461F-82DD-A45CF9922215}" type="presParOf" srcId="{9DEFF955-9030-4128-A8C0-97FDDDC6E932}" destId="{3135A06F-1E75-4479-A262-88C85EEC5B8E}" srcOrd="0" destOrd="0" presId="urn:microsoft.com/office/officeart/2005/8/layout/orgChart1"/>
    <dgm:cxn modelId="{7BEE83AA-D424-4418-9B6D-CA3CFFF3A356}" type="presParOf" srcId="{3135A06F-1E75-4479-A262-88C85EEC5B8E}" destId="{75FF299E-45E2-4FFD-8F09-F4E45ECC15F6}" srcOrd="0" destOrd="0" presId="urn:microsoft.com/office/officeart/2005/8/layout/orgChart1"/>
    <dgm:cxn modelId="{DD1CBB9C-007F-4007-8BD1-A9170BD8FDFC}" type="presParOf" srcId="{3135A06F-1E75-4479-A262-88C85EEC5B8E}" destId="{1ADD640F-07FF-4FCD-A875-450A1610FB43}" srcOrd="1" destOrd="0" presId="urn:microsoft.com/office/officeart/2005/8/layout/orgChart1"/>
    <dgm:cxn modelId="{07255FE0-4100-442D-9861-594C400818D2}" type="presParOf" srcId="{9DEFF955-9030-4128-A8C0-97FDDDC6E932}" destId="{DCCAD7DA-D9A1-4E00-AEA7-CFDC4C3B825E}" srcOrd="1" destOrd="0" presId="urn:microsoft.com/office/officeart/2005/8/layout/orgChart1"/>
    <dgm:cxn modelId="{7BE0E0CA-9827-437C-B5E6-4D82C70F8696}" type="presParOf" srcId="{DCCAD7DA-D9A1-4E00-AEA7-CFDC4C3B825E}" destId="{C617FDF8-38AF-4D4B-82AC-883F42C44F8C}" srcOrd="0" destOrd="0" presId="urn:microsoft.com/office/officeart/2005/8/layout/orgChart1"/>
    <dgm:cxn modelId="{5255003B-20D4-4D5A-B9E0-10EAD1F11407}" type="presParOf" srcId="{DCCAD7DA-D9A1-4E00-AEA7-CFDC4C3B825E}" destId="{15F2C774-97D3-4D72-99B8-92266A932EAB}" srcOrd="1" destOrd="0" presId="urn:microsoft.com/office/officeart/2005/8/layout/orgChart1"/>
    <dgm:cxn modelId="{0718346F-4772-4836-9D65-AFE21D6F61F4}" type="presParOf" srcId="{15F2C774-97D3-4D72-99B8-92266A932EAB}" destId="{C5A98486-CDA4-404E-986B-0558061F4350}" srcOrd="0" destOrd="0" presId="urn:microsoft.com/office/officeart/2005/8/layout/orgChart1"/>
    <dgm:cxn modelId="{6B9A2EF2-B8DC-416D-BFC4-83EB95FD4E6F}" type="presParOf" srcId="{C5A98486-CDA4-404E-986B-0558061F4350}" destId="{F9818476-2F4B-477E-8EDD-3F313262E5CE}" srcOrd="0" destOrd="0" presId="urn:microsoft.com/office/officeart/2005/8/layout/orgChart1"/>
    <dgm:cxn modelId="{4A4B1FDF-E910-443E-BC12-035567D0C5DA}" type="presParOf" srcId="{C5A98486-CDA4-404E-986B-0558061F4350}" destId="{B3FB5DBF-3835-4BE0-93F7-DB39A9B39F55}" srcOrd="1" destOrd="0" presId="urn:microsoft.com/office/officeart/2005/8/layout/orgChart1"/>
    <dgm:cxn modelId="{C7E118F5-CB90-48B7-A599-9F7F7803E607}" type="presParOf" srcId="{15F2C774-97D3-4D72-99B8-92266A932EAB}" destId="{F6FED232-1263-46D4-B573-EE0CD73DF3D9}" srcOrd="1" destOrd="0" presId="urn:microsoft.com/office/officeart/2005/8/layout/orgChart1"/>
    <dgm:cxn modelId="{D57D2492-2414-46C0-B010-1ED186F89F49}" type="presParOf" srcId="{F6FED232-1263-46D4-B573-EE0CD73DF3D9}" destId="{106FCA90-17E7-4E08-9032-6B11549F6023}" srcOrd="0" destOrd="0" presId="urn:microsoft.com/office/officeart/2005/8/layout/orgChart1"/>
    <dgm:cxn modelId="{7423DEBC-AA46-44B0-9C2D-66E736A4DFAB}" type="presParOf" srcId="{F6FED232-1263-46D4-B573-EE0CD73DF3D9}" destId="{8E48917D-E40D-419A-B1D2-A32E35683292}" srcOrd="1" destOrd="0" presId="urn:microsoft.com/office/officeart/2005/8/layout/orgChart1"/>
    <dgm:cxn modelId="{16DE904F-3F57-486B-B038-282EE88FA6E0}" type="presParOf" srcId="{8E48917D-E40D-419A-B1D2-A32E35683292}" destId="{A61632E0-767F-4015-929F-7F3F2503FF68}" srcOrd="0" destOrd="0" presId="urn:microsoft.com/office/officeart/2005/8/layout/orgChart1"/>
    <dgm:cxn modelId="{3CB5F10B-0D90-4CFB-8CEF-61C0E17292EE}" type="presParOf" srcId="{A61632E0-767F-4015-929F-7F3F2503FF68}" destId="{1E7B028B-9E53-4CFD-9E15-6DA4AA6FE6B9}" srcOrd="0" destOrd="0" presId="urn:microsoft.com/office/officeart/2005/8/layout/orgChart1"/>
    <dgm:cxn modelId="{EEB65113-94BA-4CEF-A65D-5F833905CE8E}" type="presParOf" srcId="{A61632E0-767F-4015-929F-7F3F2503FF68}" destId="{6B699EBA-BC6C-4A6A-BA67-C170650E3767}" srcOrd="1" destOrd="0" presId="urn:microsoft.com/office/officeart/2005/8/layout/orgChart1"/>
    <dgm:cxn modelId="{A3DF7EA2-A999-4B58-BE93-D8B85D9A9C5E}" type="presParOf" srcId="{8E48917D-E40D-419A-B1D2-A32E35683292}" destId="{A6C8433F-C96A-4C21-BE2D-778ABE85D1A7}" srcOrd="1" destOrd="0" presId="urn:microsoft.com/office/officeart/2005/8/layout/orgChart1"/>
    <dgm:cxn modelId="{5BA49FAC-A159-402B-898C-15CFA1AB6B52}" type="presParOf" srcId="{8E48917D-E40D-419A-B1D2-A32E35683292}" destId="{B7098EEF-D753-4A55-8A64-552A31527A3C}" srcOrd="2" destOrd="0" presId="urn:microsoft.com/office/officeart/2005/8/layout/orgChart1"/>
    <dgm:cxn modelId="{C488F8AE-D8A8-4473-B2CD-A8DE4ABE6171}" type="presParOf" srcId="{F6FED232-1263-46D4-B573-EE0CD73DF3D9}" destId="{731A368E-8DE1-4E09-A381-8A56ED864285}" srcOrd="2" destOrd="0" presId="urn:microsoft.com/office/officeart/2005/8/layout/orgChart1"/>
    <dgm:cxn modelId="{49257A4C-C3E1-47C7-BE73-47241C20BCBA}" type="presParOf" srcId="{F6FED232-1263-46D4-B573-EE0CD73DF3D9}" destId="{CDE4867E-84AF-4DFC-8B24-2B3D10C5EDE3}" srcOrd="3" destOrd="0" presId="urn:microsoft.com/office/officeart/2005/8/layout/orgChart1"/>
    <dgm:cxn modelId="{08AC8559-5D4F-4C6E-90B3-3A9BD5417D69}" type="presParOf" srcId="{CDE4867E-84AF-4DFC-8B24-2B3D10C5EDE3}" destId="{DF17029F-1F31-44F4-8097-3785914C40D2}" srcOrd="0" destOrd="0" presId="urn:microsoft.com/office/officeart/2005/8/layout/orgChart1"/>
    <dgm:cxn modelId="{D3ACED5D-B786-4616-BA7A-E797EC26BB04}" type="presParOf" srcId="{DF17029F-1F31-44F4-8097-3785914C40D2}" destId="{0AE03A3E-6E26-4F21-9BA8-8ED1FECA4F91}" srcOrd="0" destOrd="0" presId="urn:microsoft.com/office/officeart/2005/8/layout/orgChart1"/>
    <dgm:cxn modelId="{C987E41D-7D27-4359-A1A5-2272567BE88F}" type="presParOf" srcId="{DF17029F-1F31-44F4-8097-3785914C40D2}" destId="{CA99381B-56C4-4C18-9BB3-DB482C7BFDFD}" srcOrd="1" destOrd="0" presId="urn:microsoft.com/office/officeart/2005/8/layout/orgChart1"/>
    <dgm:cxn modelId="{E4E2C462-6749-4D1D-BA49-D044050EF8ED}" type="presParOf" srcId="{CDE4867E-84AF-4DFC-8B24-2B3D10C5EDE3}" destId="{C69BEE10-453F-4265-BEA1-FB9E89D92EE7}" srcOrd="1" destOrd="0" presId="urn:microsoft.com/office/officeart/2005/8/layout/orgChart1"/>
    <dgm:cxn modelId="{ABD57473-0831-48D1-ABF6-C51DCD958F79}" type="presParOf" srcId="{CDE4867E-84AF-4DFC-8B24-2B3D10C5EDE3}" destId="{FE2E5976-5502-49BD-9DC9-1F742F25B699}" srcOrd="2" destOrd="0" presId="urn:microsoft.com/office/officeart/2005/8/layout/orgChart1"/>
    <dgm:cxn modelId="{FC30865B-1365-4BFD-A5DA-66525E1CA1EB}" type="presParOf" srcId="{15F2C774-97D3-4D72-99B8-92266A932EAB}" destId="{A96EA5C2-C71D-4FC2-BC41-CC0D8BE5E6BB}" srcOrd="2" destOrd="0" presId="urn:microsoft.com/office/officeart/2005/8/layout/orgChart1"/>
    <dgm:cxn modelId="{C6AE1EF6-96DC-4B9A-A918-B122FC53ADC6}" type="presParOf" srcId="{DCCAD7DA-D9A1-4E00-AEA7-CFDC4C3B825E}" destId="{3D50D475-C033-49F3-BBD6-8AE172939911}" srcOrd="2" destOrd="0" presId="urn:microsoft.com/office/officeart/2005/8/layout/orgChart1"/>
    <dgm:cxn modelId="{9913C153-5055-4099-AF5D-8670EAB1D7A1}" type="presParOf" srcId="{DCCAD7DA-D9A1-4E00-AEA7-CFDC4C3B825E}" destId="{E937F92B-6988-44BB-A5A1-6735898A0A0A}" srcOrd="3" destOrd="0" presId="urn:microsoft.com/office/officeart/2005/8/layout/orgChart1"/>
    <dgm:cxn modelId="{DC2CDF6B-96EC-4678-9CBD-2EC76A64BF48}" type="presParOf" srcId="{E937F92B-6988-44BB-A5A1-6735898A0A0A}" destId="{7997B4BC-3E16-4F94-83FE-7808D21C41A5}" srcOrd="0" destOrd="0" presId="urn:microsoft.com/office/officeart/2005/8/layout/orgChart1"/>
    <dgm:cxn modelId="{9A023AB7-804A-42F5-B309-5C74C608FC65}" type="presParOf" srcId="{7997B4BC-3E16-4F94-83FE-7808D21C41A5}" destId="{0B6282FB-7C76-4051-9FBD-6E9F261646BD}" srcOrd="0" destOrd="0" presId="urn:microsoft.com/office/officeart/2005/8/layout/orgChart1"/>
    <dgm:cxn modelId="{D973DBFD-F58B-49FB-84C0-9F8EC3CB69A9}" type="presParOf" srcId="{7997B4BC-3E16-4F94-83FE-7808D21C41A5}" destId="{EA560A13-2FEB-4BBF-8A8E-CBFB27FA7689}" srcOrd="1" destOrd="0" presId="urn:microsoft.com/office/officeart/2005/8/layout/orgChart1"/>
    <dgm:cxn modelId="{F48C7C67-6CAD-40CA-A813-22A950C308A8}" type="presParOf" srcId="{E937F92B-6988-44BB-A5A1-6735898A0A0A}" destId="{F4A9B0B7-860A-48FE-A9B3-AC8A541B6343}" srcOrd="1" destOrd="0" presId="urn:microsoft.com/office/officeart/2005/8/layout/orgChart1"/>
    <dgm:cxn modelId="{7BDE33B7-84F1-4EFA-9753-AA18B7AEDBAA}" type="presParOf" srcId="{F4A9B0B7-860A-48FE-A9B3-AC8A541B6343}" destId="{3B6A59A0-9BFF-4E9B-B56E-446780562A2B}" srcOrd="0" destOrd="0" presId="urn:microsoft.com/office/officeart/2005/8/layout/orgChart1"/>
    <dgm:cxn modelId="{2C524C39-494B-4F06-9D5C-FB4C051F818A}" type="presParOf" srcId="{F4A9B0B7-860A-48FE-A9B3-AC8A541B6343}" destId="{EA3D3723-8C47-4533-8569-DCD620A49EBE}" srcOrd="1" destOrd="0" presId="urn:microsoft.com/office/officeart/2005/8/layout/orgChart1"/>
    <dgm:cxn modelId="{FDEFE873-2F93-4B30-86CA-0BA629DD2AE4}" type="presParOf" srcId="{EA3D3723-8C47-4533-8569-DCD620A49EBE}" destId="{FC1001DA-0379-43FF-9D7B-E77BBD99B4A7}" srcOrd="0" destOrd="0" presId="urn:microsoft.com/office/officeart/2005/8/layout/orgChart1"/>
    <dgm:cxn modelId="{E84BAA4E-2E03-4C3E-B555-F874BE340BE3}" type="presParOf" srcId="{FC1001DA-0379-43FF-9D7B-E77BBD99B4A7}" destId="{AE7363B3-91E3-4732-B00E-A32B50B3C343}" srcOrd="0" destOrd="0" presId="urn:microsoft.com/office/officeart/2005/8/layout/orgChart1"/>
    <dgm:cxn modelId="{BC76C156-D6F4-4CCA-873F-8FF5520C27D1}" type="presParOf" srcId="{FC1001DA-0379-43FF-9D7B-E77BBD99B4A7}" destId="{0EAB323C-F26B-4AE4-9285-15B03D1F0FDB}" srcOrd="1" destOrd="0" presId="urn:microsoft.com/office/officeart/2005/8/layout/orgChart1"/>
    <dgm:cxn modelId="{696E914F-52CF-4511-9520-CC2BD2B39524}" type="presParOf" srcId="{EA3D3723-8C47-4533-8569-DCD620A49EBE}" destId="{5A6343C4-D9B1-4B7A-B9FB-8E780F407AFC}" srcOrd="1" destOrd="0" presId="urn:microsoft.com/office/officeart/2005/8/layout/orgChart1"/>
    <dgm:cxn modelId="{DA34CBBE-FA1C-45CA-AD5B-FC0B761168F4}" type="presParOf" srcId="{EA3D3723-8C47-4533-8569-DCD620A49EBE}" destId="{F6326B9B-B8EB-4887-8DAF-8F03FE20E771}" srcOrd="2" destOrd="0" presId="urn:microsoft.com/office/officeart/2005/8/layout/orgChart1"/>
    <dgm:cxn modelId="{DE2CDF60-EE22-4613-9796-514D2B221F70}" type="presParOf" srcId="{E937F92B-6988-44BB-A5A1-6735898A0A0A}" destId="{715CA792-F3E5-4A31-A021-7FC9865617A5}" srcOrd="2" destOrd="0" presId="urn:microsoft.com/office/officeart/2005/8/layout/orgChart1"/>
    <dgm:cxn modelId="{1120679B-37A9-4B21-B447-4ADD86685B79}" type="presParOf" srcId="{DCCAD7DA-D9A1-4E00-AEA7-CFDC4C3B825E}" destId="{6692CB93-6334-4109-BA38-EB70493BE0F6}" srcOrd="4" destOrd="0" presId="urn:microsoft.com/office/officeart/2005/8/layout/orgChart1"/>
    <dgm:cxn modelId="{4FD338CB-A557-4677-A0CC-3AF9DF119C2C}" type="presParOf" srcId="{DCCAD7DA-D9A1-4E00-AEA7-CFDC4C3B825E}" destId="{54503028-6BE9-4D6B-A94D-62B6D51A50F9}" srcOrd="5" destOrd="0" presId="urn:microsoft.com/office/officeart/2005/8/layout/orgChart1"/>
    <dgm:cxn modelId="{2F8BCF11-D66F-40A3-AF6E-98EC3BF9E554}" type="presParOf" srcId="{54503028-6BE9-4D6B-A94D-62B6D51A50F9}" destId="{6201D817-5D8D-4F8B-9EB0-E05482D27BAC}" srcOrd="0" destOrd="0" presId="urn:microsoft.com/office/officeart/2005/8/layout/orgChart1"/>
    <dgm:cxn modelId="{3F17C53D-CED3-412C-9E89-369085BBF001}" type="presParOf" srcId="{6201D817-5D8D-4F8B-9EB0-E05482D27BAC}" destId="{9B28C524-64F2-42D4-9C8F-65D420DECB2F}" srcOrd="0" destOrd="0" presId="urn:microsoft.com/office/officeart/2005/8/layout/orgChart1"/>
    <dgm:cxn modelId="{B2C9718F-034C-4093-9364-8C4728D19730}" type="presParOf" srcId="{6201D817-5D8D-4F8B-9EB0-E05482D27BAC}" destId="{3BFE489D-CE97-4E0F-B791-92623604D70F}" srcOrd="1" destOrd="0" presId="urn:microsoft.com/office/officeart/2005/8/layout/orgChart1"/>
    <dgm:cxn modelId="{B4A53EAD-2049-430C-871C-D3F6A8E0D5F1}" type="presParOf" srcId="{54503028-6BE9-4D6B-A94D-62B6D51A50F9}" destId="{237944C2-3EAF-48B1-AB7B-977328771F48}" srcOrd="1" destOrd="0" presId="urn:microsoft.com/office/officeart/2005/8/layout/orgChart1"/>
    <dgm:cxn modelId="{419B7ED9-B92D-4AA6-8407-FB772E0F9943}" type="presParOf" srcId="{237944C2-3EAF-48B1-AB7B-977328771F48}" destId="{F2F50707-EB64-4029-894A-636BE9A980D6}" srcOrd="0" destOrd="0" presId="urn:microsoft.com/office/officeart/2005/8/layout/orgChart1"/>
    <dgm:cxn modelId="{FE951B19-EAC8-4B80-9A20-0FB6A2709E7B}" type="presParOf" srcId="{237944C2-3EAF-48B1-AB7B-977328771F48}" destId="{5AD928C7-B307-4ECF-B304-74E7D39EC8EB}" srcOrd="1" destOrd="0" presId="urn:microsoft.com/office/officeart/2005/8/layout/orgChart1"/>
    <dgm:cxn modelId="{113DCEEE-DEE4-44A1-823B-3D949C75ABD9}" type="presParOf" srcId="{5AD928C7-B307-4ECF-B304-74E7D39EC8EB}" destId="{4F5AFFC8-4569-42AF-BE55-A4D43235BDC1}" srcOrd="0" destOrd="0" presId="urn:microsoft.com/office/officeart/2005/8/layout/orgChart1"/>
    <dgm:cxn modelId="{3C0B7714-481C-436B-B8CB-698073AA169E}" type="presParOf" srcId="{4F5AFFC8-4569-42AF-BE55-A4D43235BDC1}" destId="{5BCA69D6-5B5A-40A0-B608-C956A6F5F798}" srcOrd="0" destOrd="0" presId="urn:microsoft.com/office/officeart/2005/8/layout/orgChart1"/>
    <dgm:cxn modelId="{D8D54C8C-578D-4E16-B441-70F3E991D5EE}" type="presParOf" srcId="{4F5AFFC8-4569-42AF-BE55-A4D43235BDC1}" destId="{A0B2BCB0-E7C8-41AD-8CBF-BEDBE9A08748}" srcOrd="1" destOrd="0" presId="urn:microsoft.com/office/officeart/2005/8/layout/orgChart1"/>
    <dgm:cxn modelId="{E6B59C2E-C0C4-4B54-8724-73C57B95EFB3}" type="presParOf" srcId="{5AD928C7-B307-4ECF-B304-74E7D39EC8EB}" destId="{C9DDF7C1-3F71-4098-B5F5-69792AE72302}" srcOrd="1" destOrd="0" presId="urn:microsoft.com/office/officeart/2005/8/layout/orgChart1"/>
    <dgm:cxn modelId="{4EAAA579-68FB-4262-B083-124F82672436}" type="presParOf" srcId="{5AD928C7-B307-4ECF-B304-74E7D39EC8EB}" destId="{185A2642-3C4D-4FF9-A68D-990F31DA72A7}" srcOrd="2" destOrd="0" presId="urn:microsoft.com/office/officeart/2005/8/layout/orgChart1"/>
    <dgm:cxn modelId="{23CCC589-8506-41AC-B7E6-9B49825586E0}" type="presParOf" srcId="{54503028-6BE9-4D6B-A94D-62B6D51A50F9}" destId="{BCB6564A-25A8-49E3-88F0-AF27FD3141F8}" srcOrd="2" destOrd="0" presId="urn:microsoft.com/office/officeart/2005/8/layout/orgChart1"/>
    <dgm:cxn modelId="{492CD902-BEB7-480B-B5A4-5296F217B96B}" type="presParOf" srcId="{9DEFF955-9030-4128-A8C0-97FDDDC6E932}" destId="{B5A33ECC-3087-4B19-BAF6-ED11A448EA4B}"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50707-EB64-4029-894A-636BE9A980D6}">
      <dsp:nvSpPr>
        <dsp:cNvPr id="0" name=""/>
        <dsp:cNvSpPr/>
      </dsp:nvSpPr>
      <dsp:spPr>
        <a:xfrm>
          <a:off x="5838001" y="2493121"/>
          <a:ext cx="308874" cy="947215"/>
        </a:xfrm>
        <a:custGeom>
          <a:avLst/>
          <a:gdLst/>
          <a:ahLst/>
          <a:cxnLst/>
          <a:rect l="0" t="0" r="0" b="0"/>
          <a:pathLst>
            <a:path>
              <a:moveTo>
                <a:pt x="0" y="0"/>
              </a:moveTo>
              <a:lnTo>
                <a:pt x="0" y="947215"/>
              </a:lnTo>
              <a:lnTo>
                <a:pt x="308874" y="94721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92CB93-6334-4109-BA38-EB70493BE0F6}">
      <dsp:nvSpPr>
        <dsp:cNvPr id="0" name=""/>
        <dsp:cNvSpPr/>
      </dsp:nvSpPr>
      <dsp:spPr>
        <a:xfrm>
          <a:off x="4170078" y="1031114"/>
          <a:ext cx="2491589" cy="432424"/>
        </a:xfrm>
        <a:custGeom>
          <a:avLst/>
          <a:gdLst/>
          <a:ahLst/>
          <a:cxnLst/>
          <a:rect l="0" t="0" r="0" b="0"/>
          <a:pathLst>
            <a:path>
              <a:moveTo>
                <a:pt x="0" y="0"/>
              </a:moveTo>
              <a:lnTo>
                <a:pt x="0" y="216212"/>
              </a:lnTo>
              <a:lnTo>
                <a:pt x="2491589" y="216212"/>
              </a:lnTo>
              <a:lnTo>
                <a:pt x="2491589" y="43242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6A59A0-9BFF-4E9B-B56E-446780562A2B}">
      <dsp:nvSpPr>
        <dsp:cNvPr id="0" name=""/>
        <dsp:cNvSpPr/>
      </dsp:nvSpPr>
      <dsp:spPr>
        <a:xfrm>
          <a:off x="3346412" y="2493121"/>
          <a:ext cx="308874" cy="947215"/>
        </a:xfrm>
        <a:custGeom>
          <a:avLst/>
          <a:gdLst/>
          <a:ahLst/>
          <a:cxnLst/>
          <a:rect l="0" t="0" r="0" b="0"/>
          <a:pathLst>
            <a:path>
              <a:moveTo>
                <a:pt x="0" y="0"/>
              </a:moveTo>
              <a:lnTo>
                <a:pt x="0" y="947215"/>
              </a:lnTo>
              <a:lnTo>
                <a:pt x="308874" y="94721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0D475-C033-49F3-BBD6-8AE172939911}">
      <dsp:nvSpPr>
        <dsp:cNvPr id="0" name=""/>
        <dsp:cNvSpPr/>
      </dsp:nvSpPr>
      <dsp:spPr>
        <a:xfrm>
          <a:off x="4124358" y="1031114"/>
          <a:ext cx="91440" cy="432424"/>
        </a:xfrm>
        <a:custGeom>
          <a:avLst/>
          <a:gdLst/>
          <a:ahLst/>
          <a:cxnLst/>
          <a:rect l="0" t="0" r="0" b="0"/>
          <a:pathLst>
            <a:path>
              <a:moveTo>
                <a:pt x="45720" y="0"/>
              </a:moveTo>
              <a:lnTo>
                <a:pt x="45720" y="43242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1A368E-8DE1-4E09-A381-8A56ED864285}">
      <dsp:nvSpPr>
        <dsp:cNvPr id="0" name=""/>
        <dsp:cNvSpPr/>
      </dsp:nvSpPr>
      <dsp:spPr>
        <a:xfrm>
          <a:off x="854823" y="2493121"/>
          <a:ext cx="308874" cy="2409222"/>
        </a:xfrm>
        <a:custGeom>
          <a:avLst/>
          <a:gdLst/>
          <a:ahLst/>
          <a:cxnLst/>
          <a:rect l="0" t="0" r="0" b="0"/>
          <a:pathLst>
            <a:path>
              <a:moveTo>
                <a:pt x="0" y="0"/>
              </a:moveTo>
              <a:lnTo>
                <a:pt x="0" y="2409222"/>
              </a:lnTo>
              <a:lnTo>
                <a:pt x="308874" y="240922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6FCA90-17E7-4E08-9032-6B11549F6023}">
      <dsp:nvSpPr>
        <dsp:cNvPr id="0" name=""/>
        <dsp:cNvSpPr/>
      </dsp:nvSpPr>
      <dsp:spPr>
        <a:xfrm>
          <a:off x="854823" y="2493121"/>
          <a:ext cx="308874" cy="947215"/>
        </a:xfrm>
        <a:custGeom>
          <a:avLst/>
          <a:gdLst/>
          <a:ahLst/>
          <a:cxnLst/>
          <a:rect l="0" t="0" r="0" b="0"/>
          <a:pathLst>
            <a:path>
              <a:moveTo>
                <a:pt x="0" y="0"/>
              </a:moveTo>
              <a:lnTo>
                <a:pt x="0" y="947215"/>
              </a:lnTo>
              <a:lnTo>
                <a:pt x="308874" y="94721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17FDF8-38AF-4D4B-82AC-883F42C44F8C}">
      <dsp:nvSpPr>
        <dsp:cNvPr id="0" name=""/>
        <dsp:cNvSpPr/>
      </dsp:nvSpPr>
      <dsp:spPr>
        <a:xfrm>
          <a:off x="1678489" y="1031114"/>
          <a:ext cx="2491589" cy="432424"/>
        </a:xfrm>
        <a:custGeom>
          <a:avLst/>
          <a:gdLst/>
          <a:ahLst/>
          <a:cxnLst/>
          <a:rect l="0" t="0" r="0" b="0"/>
          <a:pathLst>
            <a:path>
              <a:moveTo>
                <a:pt x="2491589" y="0"/>
              </a:moveTo>
              <a:lnTo>
                <a:pt x="2491589" y="216212"/>
              </a:lnTo>
              <a:lnTo>
                <a:pt x="0" y="216212"/>
              </a:lnTo>
              <a:lnTo>
                <a:pt x="0" y="43242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F299E-45E2-4FFD-8F09-F4E45ECC15F6}">
      <dsp:nvSpPr>
        <dsp:cNvPr id="0" name=""/>
        <dsp:cNvSpPr/>
      </dsp:nvSpPr>
      <dsp:spPr>
        <a:xfrm>
          <a:off x="3140496" y="1532"/>
          <a:ext cx="2059164" cy="1029582"/>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Proje Yöneticisi</a:t>
          </a:r>
        </a:p>
      </dsp:txBody>
      <dsp:txXfrm>
        <a:off x="3140496" y="1532"/>
        <a:ext cx="2059164" cy="1029582"/>
      </dsp:txXfrm>
    </dsp:sp>
    <dsp:sp modelId="{F9818476-2F4B-477E-8EDD-3F313262E5CE}">
      <dsp:nvSpPr>
        <dsp:cNvPr id="0" name=""/>
        <dsp:cNvSpPr/>
      </dsp:nvSpPr>
      <dsp:spPr>
        <a:xfrm>
          <a:off x="648907" y="1463538"/>
          <a:ext cx="2059164" cy="102958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Yazılım ve Tasarım</a:t>
          </a:r>
        </a:p>
      </dsp:txBody>
      <dsp:txXfrm>
        <a:off x="648907" y="1463538"/>
        <a:ext cx="2059164" cy="1029582"/>
      </dsp:txXfrm>
    </dsp:sp>
    <dsp:sp modelId="{1E7B028B-9E53-4CFD-9E15-6DA4AA6FE6B9}">
      <dsp:nvSpPr>
        <dsp:cNvPr id="0" name=""/>
        <dsp:cNvSpPr/>
      </dsp:nvSpPr>
      <dsp:spPr>
        <a:xfrm>
          <a:off x="1163698" y="2925545"/>
          <a:ext cx="2059164" cy="102958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Yazılım veya Bilgisayar Mühendisi (2)</a:t>
          </a:r>
        </a:p>
      </dsp:txBody>
      <dsp:txXfrm>
        <a:off x="1163698" y="2925545"/>
        <a:ext cx="2059164" cy="1029582"/>
      </dsp:txXfrm>
    </dsp:sp>
    <dsp:sp modelId="{0AE03A3E-6E26-4F21-9BA8-8ED1FECA4F91}">
      <dsp:nvSpPr>
        <dsp:cNvPr id="0" name=""/>
        <dsp:cNvSpPr/>
      </dsp:nvSpPr>
      <dsp:spPr>
        <a:xfrm>
          <a:off x="1163698" y="4387552"/>
          <a:ext cx="2059164" cy="102958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UI / </a:t>
          </a:r>
          <a:r>
            <a:rPr lang="tr-TR" sz="2300" kern="1200" dirty="0" err="1"/>
            <a:t>UX</a:t>
          </a:r>
          <a:r>
            <a:rPr lang="tr-TR" sz="2300" kern="1200" dirty="0"/>
            <a:t> uzmanı</a:t>
          </a:r>
        </a:p>
      </dsp:txBody>
      <dsp:txXfrm>
        <a:off x="1163698" y="4387552"/>
        <a:ext cx="2059164" cy="1029582"/>
      </dsp:txXfrm>
    </dsp:sp>
    <dsp:sp modelId="{0B6282FB-7C76-4051-9FBD-6E9F261646BD}">
      <dsp:nvSpPr>
        <dsp:cNvPr id="0" name=""/>
        <dsp:cNvSpPr/>
      </dsp:nvSpPr>
      <dsp:spPr>
        <a:xfrm>
          <a:off x="3140496" y="1463538"/>
          <a:ext cx="2059164" cy="102958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Lojistik</a:t>
          </a:r>
        </a:p>
      </dsp:txBody>
      <dsp:txXfrm>
        <a:off x="3140496" y="1463538"/>
        <a:ext cx="2059164" cy="1029582"/>
      </dsp:txXfrm>
    </dsp:sp>
    <dsp:sp modelId="{AE7363B3-91E3-4732-B00E-A32B50B3C343}">
      <dsp:nvSpPr>
        <dsp:cNvPr id="0" name=""/>
        <dsp:cNvSpPr/>
      </dsp:nvSpPr>
      <dsp:spPr>
        <a:xfrm>
          <a:off x="3655287" y="2925545"/>
          <a:ext cx="2059164" cy="102958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Endüstri Mühendisi</a:t>
          </a:r>
        </a:p>
      </dsp:txBody>
      <dsp:txXfrm>
        <a:off x="3655287" y="2925545"/>
        <a:ext cx="2059164" cy="1029582"/>
      </dsp:txXfrm>
    </dsp:sp>
    <dsp:sp modelId="{9B28C524-64F2-42D4-9C8F-65D420DECB2F}">
      <dsp:nvSpPr>
        <dsp:cNvPr id="0" name=""/>
        <dsp:cNvSpPr/>
      </dsp:nvSpPr>
      <dsp:spPr>
        <a:xfrm>
          <a:off x="5632085" y="1463538"/>
          <a:ext cx="2059164" cy="102958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Pazarlama</a:t>
          </a:r>
        </a:p>
      </dsp:txBody>
      <dsp:txXfrm>
        <a:off x="5632085" y="1463538"/>
        <a:ext cx="2059164" cy="1029582"/>
      </dsp:txXfrm>
    </dsp:sp>
    <dsp:sp modelId="{5BCA69D6-5B5A-40A0-B608-C956A6F5F798}">
      <dsp:nvSpPr>
        <dsp:cNvPr id="0" name=""/>
        <dsp:cNvSpPr/>
      </dsp:nvSpPr>
      <dsp:spPr>
        <a:xfrm>
          <a:off x="6146876" y="2925545"/>
          <a:ext cx="2059164" cy="102958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tr-TR" sz="2300" kern="1200" dirty="0"/>
            <a:t>Satış uzmanı</a:t>
          </a:r>
        </a:p>
      </dsp:txBody>
      <dsp:txXfrm>
        <a:off x="6146876" y="2925545"/>
        <a:ext cx="2059164" cy="10295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1C05EA-E6C2-472F-53A2-494EDB7E9D5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5589088-BEA4-7361-A3D3-773A650B4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07E0E04-B6C4-2E70-2D54-007C225FA22C}"/>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BC496EE2-9D99-88B0-633A-D02D7694945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D2431A4-121C-CB91-9B15-7BC489A39B52}"/>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57305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42BB84-5873-D7C3-F197-8437047EBAA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C69B79D-EE98-EFE0-8F66-DA83175967C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9E255E0-2036-4235-B46E-96058F6F3D58}"/>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802C4620-01D1-FCC4-F51B-B3FFF2D05EE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7E8A5F4-F584-DD2F-5F58-966E28EE58A3}"/>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199419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92568689-A341-7A17-3F10-C74B558330B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69CE5BD-EAAA-DF4E-CADA-255EDB5ABD9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319ABF3-F990-C520-EAAB-0C11AD87BE5B}"/>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526D6D14-4F49-614D-8833-031CE821A60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8B9698F-318A-DDD1-F410-5E02751AF419}"/>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1372305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60D38-5357-6E40-2E34-F4279EE7E41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0B95A1-10CD-744F-D225-C7F98B5A9DF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C24F9E4-D19E-03B9-4565-0CFAD9C6256A}"/>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BC239FB7-0F3C-9488-9A15-E5E6F6F2F75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8141419-E3C4-E0ED-7BD5-DBF39AC38648}"/>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273299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7245E0-227E-9BB4-26B4-21B612DF3734}"/>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3F64EC4-FBBE-4606-0906-DF4E4EF32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658D604-B143-B3AA-5797-58F59B5015BA}"/>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CD34AE4A-A90D-047E-C1FA-1AD3C56B609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6D790DC-7D5A-9C0E-03FB-032B81FB5FBC}"/>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372013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97E38D-2B6F-FCA9-A512-9BAD025EAB3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D069380-665D-8FEE-12DD-9167F4AC826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648019B8-D1E3-920A-BB16-F291BD50E0C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A36A922-7FC2-3168-D85C-8BD9D9B81868}"/>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6" name="Alt Bilgi Yer Tutucusu 5">
            <a:extLst>
              <a:ext uri="{FF2B5EF4-FFF2-40B4-BE49-F238E27FC236}">
                <a16:creationId xmlns:a16="http://schemas.microsoft.com/office/drawing/2014/main" id="{867724B8-2230-B0AE-6256-C55EEE3522A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D531131-824A-59DC-7131-FC3391FA464B}"/>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884820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8D474C-B658-5D62-4DD8-063C57A0D5B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71C5FE1-A592-47FF-20D4-E97B899C0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40962F0F-6501-0D0C-1226-50A15BCBDB1B}"/>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D5FF19F1-A7AE-CD68-4B18-177881DE2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358A117-9E38-009B-67A4-AACC938801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08F658E-028C-89F0-B8C4-3C96E4864951}"/>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8" name="Alt Bilgi Yer Tutucusu 7">
            <a:extLst>
              <a:ext uri="{FF2B5EF4-FFF2-40B4-BE49-F238E27FC236}">
                <a16:creationId xmlns:a16="http://schemas.microsoft.com/office/drawing/2014/main" id="{B041A4D8-926A-B353-75FD-EE839BF60A5D}"/>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7D1F9AFE-E92C-00DF-9931-FA48C5B98357}"/>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326440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C55CEA-FED4-49AD-1EA8-BC398B32B03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1793E3D-3137-4078-B6E9-35CC3DA44D5D}"/>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4" name="Alt Bilgi Yer Tutucusu 3">
            <a:extLst>
              <a:ext uri="{FF2B5EF4-FFF2-40B4-BE49-F238E27FC236}">
                <a16:creationId xmlns:a16="http://schemas.microsoft.com/office/drawing/2014/main" id="{4B259AF8-A6D9-889D-1352-C078376FCB3E}"/>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5104F66-A34B-1BB3-7309-3BF1211A2BEC}"/>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475872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EDF5CA4-73E1-5D9E-4838-A305123B2972}"/>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3" name="Alt Bilgi Yer Tutucusu 2">
            <a:extLst>
              <a:ext uri="{FF2B5EF4-FFF2-40B4-BE49-F238E27FC236}">
                <a16:creationId xmlns:a16="http://schemas.microsoft.com/office/drawing/2014/main" id="{626972C1-682D-16D9-FDCB-461BFE030F16}"/>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654A2B6-AEC1-7644-3DD2-AA853D53EB08}"/>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224846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6500A5-C53D-E99A-0E50-8277F7A027C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4D07A66D-F506-010C-DA28-30CDA3F88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A8EC591-636E-9656-74C4-6F776D59A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1ED2004-7652-DE46-6F99-4049BA161FD2}"/>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6" name="Alt Bilgi Yer Tutucusu 5">
            <a:extLst>
              <a:ext uri="{FF2B5EF4-FFF2-40B4-BE49-F238E27FC236}">
                <a16:creationId xmlns:a16="http://schemas.microsoft.com/office/drawing/2014/main" id="{BC3F3E43-7F27-E307-C007-A16E9A1CFE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EAC3225-4ECF-6083-FE8F-5B1CA83F8737}"/>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349430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4D04BF-1EEE-6848-A12E-329CECB4C1F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C535930-1ADC-7F04-60C5-DE3842080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48AED2B-7B53-42C3-7D78-631B87118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E108735-60C1-6A68-56A9-09C9BB14AC25}"/>
              </a:ext>
            </a:extLst>
          </p:cNvPr>
          <p:cNvSpPr>
            <a:spLocks noGrp="1"/>
          </p:cNvSpPr>
          <p:nvPr>
            <p:ph type="dt" sz="half" idx="10"/>
          </p:nvPr>
        </p:nvSpPr>
        <p:spPr/>
        <p:txBody>
          <a:bodyPr/>
          <a:lstStyle/>
          <a:p>
            <a:fld id="{05DD42C0-0D48-4F5D-86CC-B13E98899A94}" type="datetimeFigureOut">
              <a:rPr lang="tr-TR" smtClean="0"/>
              <a:t>9.01.2024</a:t>
            </a:fld>
            <a:endParaRPr lang="tr-TR"/>
          </a:p>
        </p:txBody>
      </p:sp>
      <p:sp>
        <p:nvSpPr>
          <p:cNvPr id="6" name="Alt Bilgi Yer Tutucusu 5">
            <a:extLst>
              <a:ext uri="{FF2B5EF4-FFF2-40B4-BE49-F238E27FC236}">
                <a16:creationId xmlns:a16="http://schemas.microsoft.com/office/drawing/2014/main" id="{52B90287-ADF1-D2A2-D56F-7829A4ED45F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01BFFB1-21DC-2CF7-A942-341E72C34D69}"/>
              </a:ext>
            </a:extLst>
          </p:cNvPr>
          <p:cNvSpPr>
            <a:spLocks noGrp="1"/>
          </p:cNvSpPr>
          <p:nvPr>
            <p:ph type="sldNum" sz="quarter" idx="12"/>
          </p:nvPr>
        </p:nvSpPr>
        <p:spPr/>
        <p:txBody>
          <a:bodyPr/>
          <a:lstStyle/>
          <a:p>
            <a:fld id="{5A7357A4-6BCB-4EF9-B027-6AFCF22F635E}" type="slidenum">
              <a:rPr lang="tr-TR" smtClean="0"/>
              <a:t>‹#›</a:t>
            </a:fld>
            <a:endParaRPr lang="tr-TR"/>
          </a:p>
        </p:txBody>
      </p:sp>
    </p:spTree>
    <p:extLst>
      <p:ext uri="{BB962C8B-B14F-4D97-AF65-F5344CB8AC3E}">
        <p14:creationId xmlns:p14="http://schemas.microsoft.com/office/powerpoint/2010/main" val="318397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5B370"/>
        </a:soli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5D154C9-CF24-630E-791A-5C3CCB40C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6423F8D-9C76-FA6B-784C-DECDA50A6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0D87E0-2F74-DF40-C6D4-CDE06B1F4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42C0-0D48-4F5D-86CC-B13E98899A94}" type="datetimeFigureOut">
              <a:rPr lang="tr-TR" smtClean="0"/>
              <a:t>9.01.2024</a:t>
            </a:fld>
            <a:endParaRPr lang="tr-TR"/>
          </a:p>
        </p:txBody>
      </p:sp>
      <p:sp>
        <p:nvSpPr>
          <p:cNvPr id="5" name="Alt Bilgi Yer Tutucusu 4">
            <a:extLst>
              <a:ext uri="{FF2B5EF4-FFF2-40B4-BE49-F238E27FC236}">
                <a16:creationId xmlns:a16="http://schemas.microsoft.com/office/drawing/2014/main" id="{A4417254-882B-4EAD-FEF3-9A6901184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A4E4F3D5-192D-CD7A-627D-FB9A60585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357A4-6BCB-4EF9-B027-6AFCF22F635E}" type="slidenum">
              <a:rPr lang="tr-TR" smtClean="0"/>
              <a:t>‹#›</a:t>
            </a:fld>
            <a:endParaRPr lang="tr-TR"/>
          </a:p>
        </p:txBody>
      </p:sp>
    </p:spTree>
    <p:extLst>
      <p:ext uri="{BB962C8B-B14F-4D97-AF65-F5344CB8AC3E}">
        <p14:creationId xmlns:p14="http://schemas.microsoft.com/office/powerpoint/2010/main" val="1163288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4.png"/><Relationship Id="rId4" Type="http://schemas.microsoft.com/office/2017/06/relationships/model3d" Target="../media/model3d1.glb"/></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www.aa.com.tr/tr/ekonomi/turkiyenin-karasal-alaninin-yuzde-30-8inde-tarim-yapiliyor/812502#:~:text=%C3%9Clkemizde%20ise%202000'li%20y%C4%B1llar%C4%B1n,sahas%C4%B1%20tar%C4%B1m%20alan%C4%B1m%C4%B1z%20yok%20olmu%C5%9Ftur"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www.tarimorman.gov.tr/" TargetMode="External"/><Relationship Id="rId4" Type="http://schemas.openxmlformats.org/officeDocument/2006/relationships/hyperlink" Target="https://www.setav.org/turkiyenin-tarim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title="Çim tekerlekli WHEA">
            <a:hlinkClick r:id="" action="ppaction://media"/>
            <a:extLst>
              <a:ext uri="{FF2B5EF4-FFF2-40B4-BE49-F238E27FC236}">
                <a16:creationId xmlns:a16="http://schemas.microsoft.com/office/drawing/2014/main" id="{B7FF124B-26F3-6A50-9B98-AEFCB6A620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1998" cy="6857999"/>
          </a:xfrm>
          <a:prstGeom prst="rect">
            <a:avLst/>
          </a:prstGeom>
        </p:spPr>
      </p:pic>
      <p:sp>
        <p:nvSpPr>
          <p:cNvPr id="4" name="Serbest Form: Şekil 3">
            <a:extLst>
              <a:ext uri="{FF2B5EF4-FFF2-40B4-BE49-F238E27FC236}">
                <a16:creationId xmlns:a16="http://schemas.microsoft.com/office/drawing/2014/main" id="{69034D7B-AA26-CAF8-1CDE-CF7A6CE82FC4}"/>
              </a:ext>
            </a:extLst>
          </p:cNvPr>
          <p:cNvSpPr/>
          <p:nvPr/>
        </p:nvSpPr>
        <p:spPr>
          <a:xfrm flipH="1">
            <a:off x="0" y="0"/>
            <a:ext cx="12064710" cy="6858000"/>
          </a:xfrm>
          <a:custGeom>
            <a:avLst/>
            <a:gdLst/>
            <a:ahLst/>
            <a:cxnLst/>
            <a:rect l="l" t="t" r="r" b="b"/>
            <a:pathLst>
              <a:path w="12064710" h="6858000">
                <a:moveTo>
                  <a:pt x="9324072" y="2680811"/>
                </a:moveTo>
                <a:lnTo>
                  <a:pt x="9072910" y="2680811"/>
                </a:lnTo>
                <a:lnTo>
                  <a:pt x="9072910" y="3021036"/>
                </a:lnTo>
                <a:cubicBezTo>
                  <a:pt x="9145350" y="3101788"/>
                  <a:pt x="9214523" y="3161758"/>
                  <a:pt x="9280430" y="3200946"/>
                </a:cubicBezTo>
                <a:cubicBezTo>
                  <a:pt x="9346338" y="3240134"/>
                  <a:pt x="9417886" y="3259729"/>
                  <a:pt x="9495076" y="3259729"/>
                </a:cubicBezTo>
                <a:cubicBezTo>
                  <a:pt x="9590077" y="3259729"/>
                  <a:pt x="9664001" y="3235088"/>
                  <a:pt x="9716846" y="3185805"/>
                </a:cubicBezTo>
                <a:cubicBezTo>
                  <a:pt x="9769690" y="3136523"/>
                  <a:pt x="9796113" y="3070319"/>
                  <a:pt x="9796113" y="2987192"/>
                </a:cubicBezTo>
                <a:cubicBezTo>
                  <a:pt x="9796113" y="2938503"/>
                  <a:pt x="9786910" y="2895455"/>
                  <a:pt x="9768503" y="2858049"/>
                </a:cubicBezTo>
                <a:cubicBezTo>
                  <a:pt x="9750097" y="2820641"/>
                  <a:pt x="9721299" y="2788578"/>
                  <a:pt x="9682111" y="2761859"/>
                </a:cubicBezTo>
                <a:cubicBezTo>
                  <a:pt x="9642922" y="2735140"/>
                  <a:pt x="9593640" y="2714952"/>
                  <a:pt x="9534264" y="2701295"/>
                </a:cubicBezTo>
                <a:cubicBezTo>
                  <a:pt x="9474888" y="2687639"/>
                  <a:pt x="9404824" y="2680811"/>
                  <a:pt x="9324072" y="2680811"/>
                </a:cubicBezTo>
                <a:close/>
                <a:moveTo>
                  <a:pt x="8831316" y="2030797"/>
                </a:moveTo>
                <a:lnTo>
                  <a:pt x="8814624" y="2069829"/>
                </a:lnTo>
                <a:cubicBezTo>
                  <a:pt x="8792061" y="2144643"/>
                  <a:pt x="8780779" y="2231926"/>
                  <a:pt x="8780779" y="2331678"/>
                </a:cubicBezTo>
                <a:lnTo>
                  <a:pt x="8780779" y="3412919"/>
                </a:lnTo>
                <a:cubicBezTo>
                  <a:pt x="8780779" y="3427169"/>
                  <a:pt x="8785529" y="3437857"/>
                  <a:pt x="8795029" y="3444982"/>
                </a:cubicBezTo>
                <a:lnTo>
                  <a:pt x="8831316" y="3459827"/>
                </a:lnTo>
                <a:close/>
                <a:moveTo>
                  <a:pt x="3070152" y="1752760"/>
                </a:moveTo>
                <a:cubicBezTo>
                  <a:pt x="3040464" y="1752760"/>
                  <a:pt x="3016119" y="1753651"/>
                  <a:pt x="2997119" y="1755432"/>
                </a:cubicBezTo>
                <a:cubicBezTo>
                  <a:pt x="2978119" y="1757213"/>
                  <a:pt x="2963275" y="1760776"/>
                  <a:pt x="2952587" y="1766120"/>
                </a:cubicBezTo>
                <a:cubicBezTo>
                  <a:pt x="2941899" y="1771464"/>
                  <a:pt x="2934180" y="1777401"/>
                  <a:pt x="2929430" y="1783933"/>
                </a:cubicBezTo>
                <a:cubicBezTo>
                  <a:pt x="2924681" y="1790464"/>
                  <a:pt x="2922305" y="1798480"/>
                  <a:pt x="2922305" y="1807980"/>
                </a:cubicBezTo>
                <a:lnTo>
                  <a:pt x="2922305" y="3411138"/>
                </a:lnTo>
                <a:cubicBezTo>
                  <a:pt x="2922305" y="3420638"/>
                  <a:pt x="2924681" y="3428654"/>
                  <a:pt x="2929430" y="3435185"/>
                </a:cubicBezTo>
                <a:cubicBezTo>
                  <a:pt x="2934180" y="3441717"/>
                  <a:pt x="2941899" y="3447357"/>
                  <a:pt x="2952587" y="3452107"/>
                </a:cubicBezTo>
                <a:cubicBezTo>
                  <a:pt x="2963275" y="3456858"/>
                  <a:pt x="2978119" y="3460420"/>
                  <a:pt x="2997119" y="3462795"/>
                </a:cubicBezTo>
                <a:cubicBezTo>
                  <a:pt x="3016119" y="3465170"/>
                  <a:pt x="3040464" y="3466358"/>
                  <a:pt x="3070152" y="3466358"/>
                </a:cubicBezTo>
                <a:cubicBezTo>
                  <a:pt x="3098652" y="3466358"/>
                  <a:pt x="3122403" y="3465170"/>
                  <a:pt x="3141403" y="3462795"/>
                </a:cubicBezTo>
                <a:cubicBezTo>
                  <a:pt x="3160403" y="3460420"/>
                  <a:pt x="3175544" y="3456858"/>
                  <a:pt x="3186826" y="3452107"/>
                </a:cubicBezTo>
                <a:cubicBezTo>
                  <a:pt x="3198108" y="3447357"/>
                  <a:pt x="3205826" y="3441717"/>
                  <a:pt x="3209983" y="3435185"/>
                </a:cubicBezTo>
                <a:cubicBezTo>
                  <a:pt x="3214140" y="3428654"/>
                  <a:pt x="3216217" y="3420638"/>
                  <a:pt x="3216217" y="3411138"/>
                </a:cubicBezTo>
                <a:lnTo>
                  <a:pt x="3216217" y="1807980"/>
                </a:lnTo>
                <a:cubicBezTo>
                  <a:pt x="3216217" y="1798480"/>
                  <a:pt x="3214140" y="1790464"/>
                  <a:pt x="3209983" y="1783933"/>
                </a:cubicBezTo>
                <a:cubicBezTo>
                  <a:pt x="3205826" y="1777401"/>
                  <a:pt x="3198108" y="1771464"/>
                  <a:pt x="3186826" y="1766120"/>
                </a:cubicBezTo>
                <a:cubicBezTo>
                  <a:pt x="3175544" y="1760776"/>
                  <a:pt x="3160403" y="1757213"/>
                  <a:pt x="3141403" y="1755432"/>
                </a:cubicBezTo>
                <a:cubicBezTo>
                  <a:pt x="3122403" y="1753651"/>
                  <a:pt x="3098652" y="1752760"/>
                  <a:pt x="3070152" y="1752760"/>
                </a:cubicBezTo>
                <a:close/>
                <a:moveTo>
                  <a:pt x="6823002" y="1752760"/>
                </a:moveTo>
                <a:cubicBezTo>
                  <a:pt x="6793314" y="1752760"/>
                  <a:pt x="6768969" y="1753651"/>
                  <a:pt x="6749969" y="1755432"/>
                </a:cubicBezTo>
                <a:cubicBezTo>
                  <a:pt x="6730969" y="1757213"/>
                  <a:pt x="6716124" y="1760776"/>
                  <a:pt x="6705437" y="1766120"/>
                </a:cubicBezTo>
                <a:cubicBezTo>
                  <a:pt x="6694749" y="1771464"/>
                  <a:pt x="6687030" y="1777401"/>
                  <a:pt x="6682280" y="1783933"/>
                </a:cubicBezTo>
                <a:cubicBezTo>
                  <a:pt x="6677530" y="1790464"/>
                  <a:pt x="6675155" y="1798480"/>
                  <a:pt x="6675155" y="1807980"/>
                </a:cubicBezTo>
                <a:lnTo>
                  <a:pt x="6675155" y="3411138"/>
                </a:lnTo>
                <a:cubicBezTo>
                  <a:pt x="6675155" y="3420638"/>
                  <a:pt x="6677530" y="3428654"/>
                  <a:pt x="6682280" y="3435185"/>
                </a:cubicBezTo>
                <a:cubicBezTo>
                  <a:pt x="6687030" y="3441717"/>
                  <a:pt x="6694749" y="3447357"/>
                  <a:pt x="6705437" y="3452107"/>
                </a:cubicBezTo>
                <a:cubicBezTo>
                  <a:pt x="6716124" y="3456858"/>
                  <a:pt x="6730969" y="3460420"/>
                  <a:pt x="6749969" y="3462795"/>
                </a:cubicBezTo>
                <a:cubicBezTo>
                  <a:pt x="6768969" y="3465170"/>
                  <a:pt x="6793314" y="3466358"/>
                  <a:pt x="6823002" y="3466358"/>
                </a:cubicBezTo>
                <a:cubicBezTo>
                  <a:pt x="6851502" y="3466358"/>
                  <a:pt x="6875253" y="3465170"/>
                  <a:pt x="6894253" y="3462795"/>
                </a:cubicBezTo>
                <a:cubicBezTo>
                  <a:pt x="6913253" y="3460420"/>
                  <a:pt x="6928394" y="3456858"/>
                  <a:pt x="6939675" y="3452107"/>
                </a:cubicBezTo>
                <a:cubicBezTo>
                  <a:pt x="6950957" y="3447357"/>
                  <a:pt x="6958676" y="3441717"/>
                  <a:pt x="6962832" y="3435185"/>
                </a:cubicBezTo>
                <a:cubicBezTo>
                  <a:pt x="6966989" y="3428654"/>
                  <a:pt x="6969067" y="3420638"/>
                  <a:pt x="6969067" y="3411138"/>
                </a:cubicBezTo>
                <a:lnTo>
                  <a:pt x="6969067" y="1807980"/>
                </a:lnTo>
                <a:cubicBezTo>
                  <a:pt x="6969067" y="1798480"/>
                  <a:pt x="6966989" y="1790464"/>
                  <a:pt x="6962832" y="1783933"/>
                </a:cubicBezTo>
                <a:cubicBezTo>
                  <a:pt x="6958676" y="1777401"/>
                  <a:pt x="6950957" y="1771464"/>
                  <a:pt x="6939675" y="1766120"/>
                </a:cubicBezTo>
                <a:cubicBezTo>
                  <a:pt x="6928394" y="1760776"/>
                  <a:pt x="6913253" y="1757213"/>
                  <a:pt x="6894253" y="1755432"/>
                </a:cubicBezTo>
                <a:cubicBezTo>
                  <a:pt x="6875253" y="1753651"/>
                  <a:pt x="6851502" y="1752760"/>
                  <a:pt x="6823002" y="1752760"/>
                </a:cubicBezTo>
                <a:close/>
                <a:moveTo>
                  <a:pt x="1592470" y="1727822"/>
                </a:moveTo>
                <a:cubicBezTo>
                  <a:pt x="1525968" y="1727822"/>
                  <a:pt x="1466295" y="1735541"/>
                  <a:pt x="1413451" y="1750979"/>
                </a:cubicBezTo>
                <a:cubicBezTo>
                  <a:pt x="1360606" y="1766417"/>
                  <a:pt x="1313995" y="1788089"/>
                  <a:pt x="1273620" y="1815996"/>
                </a:cubicBezTo>
                <a:cubicBezTo>
                  <a:pt x="1233244" y="1843903"/>
                  <a:pt x="1198806" y="1877153"/>
                  <a:pt x="1170305" y="1915748"/>
                </a:cubicBezTo>
                <a:cubicBezTo>
                  <a:pt x="1141804" y="1954343"/>
                  <a:pt x="1118054" y="1997390"/>
                  <a:pt x="1099054" y="2044891"/>
                </a:cubicBezTo>
                <a:cubicBezTo>
                  <a:pt x="1045615" y="1986702"/>
                  <a:pt x="994848" y="1937420"/>
                  <a:pt x="946754" y="1897044"/>
                </a:cubicBezTo>
                <a:cubicBezTo>
                  <a:pt x="898659" y="1856669"/>
                  <a:pt x="852345" y="1824012"/>
                  <a:pt x="807813" y="1799074"/>
                </a:cubicBezTo>
                <a:cubicBezTo>
                  <a:pt x="763281" y="1774136"/>
                  <a:pt x="719936" y="1756026"/>
                  <a:pt x="677779" y="1744744"/>
                </a:cubicBezTo>
                <a:cubicBezTo>
                  <a:pt x="635623" y="1733463"/>
                  <a:pt x="593168" y="1727822"/>
                  <a:pt x="550417" y="1727822"/>
                </a:cubicBezTo>
                <a:cubicBezTo>
                  <a:pt x="447103" y="1727822"/>
                  <a:pt x="360413" y="1745932"/>
                  <a:pt x="290349" y="1782151"/>
                </a:cubicBezTo>
                <a:cubicBezTo>
                  <a:pt x="220285" y="1818371"/>
                  <a:pt x="163580" y="1866763"/>
                  <a:pt x="120237" y="1927326"/>
                </a:cubicBezTo>
                <a:cubicBezTo>
                  <a:pt x="76892" y="1987890"/>
                  <a:pt x="46016" y="2058845"/>
                  <a:pt x="27610" y="2140190"/>
                </a:cubicBezTo>
                <a:cubicBezTo>
                  <a:pt x="9203" y="2221535"/>
                  <a:pt x="0" y="2307334"/>
                  <a:pt x="0" y="2397586"/>
                </a:cubicBezTo>
                <a:lnTo>
                  <a:pt x="0" y="3411138"/>
                </a:lnTo>
                <a:cubicBezTo>
                  <a:pt x="0" y="3420638"/>
                  <a:pt x="2374" y="3428654"/>
                  <a:pt x="7125" y="3435185"/>
                </a:cubicBezTo>
                <a:cubicBezTo>
                  <a:pt x="11875" y="3441717"/>
                  <a:pt x="19594" y="3447357"/>
                  <a:pt x="30282" y="3452107"/>
                </a:cubicBezTo>
                <a:cubicBezTo>
                  <a:pt x="40969" y="3456858"/>
                  <a:pt x="55813" y="3460420"/>
                  <a:pt x="74814" y="3462795"/>
                </a:cubicBezTo>
                <a:cubicBezTo>
                  <a:pt x="93814" y="3465170"/>
                  <a:pt x="117565" y="3466358"/>
                  <a:pt x="146065" y="3466358"/>
                </a:cubicBezTo>
                <a:cubicBezTo>
                  <a:pt x="175753" y="3466358"/>
                  <a:pt x="200097" y="3465170"/>
                  <a:pt x="219098" y="3462795"/>
                </a:cubicBezTo>
                <a:cubicBezTo>
                  <a:pt x="238098" y="3460420"/>
                  <a:pt x="253239" y="3456858"/>
                  <a:pt x="264521" y="3452107"/>
                </a:cubicBezTo>
                <a:cubicBezTo>
                  <a:pt x="275803" y="3447357"/>
                  <a:pt x="283817" y="3441717"/>
                  <a:pt x="288568" y="3435185"/>
                </a:cubicBezTo>
                <a:cubicBezTo>
                  <a:pt x="293318" y="3428654"/>
                  <a:pt x="295693" y="3420638"/>
                  <a:pt x="295693" y="3411138"/>
                </a:cubicBezTo>
                <a:lnTo>
                  <a:pt x="295693" y="2436774"/>
                </a:lnTo>
                <a:cubicBezTo>
                  <a:pt x="295693" y="2369085"/>
                  <a:pt x="301630" y="2307334"/>
                  <a:pt x="313506" y="2251520"/>
                </a:cubicBezTo>
                <a:cubicBezTo>
                  <a:pt x="325381" y="2195707"/>
                  <a:pt x="344381" y="2147612"/>
                  <a:pt x="370507" y="2107236"/>
                </a:cubicBezTo>
                <a:cubicBezTo>
                  <a:pt x="396633" y="2066860"/>
                  <a:pt x="429883" y="2035985"/>
                  <a:pt x="470259" y="2014609"/>
                </a:cubicBezTo>
                <a:cubicBezTo>
                  <a:pt x="510635" y="1993234"/>
                  <a:pt x="558135" y="1982546"/>
                  <a:pt x="612762" y="1982546"/>
                </a:cubicBezTo>
                <a:cubicBezTo>
                  <a:pt x="680451" y="1982546"/>
                  <a:pt x="748437" y="2008672"/>
                  <a:pt x="816720" y="2060923"/>
                </a:cubicBezTo>
                <a:cubicBezTo>
                  <a:pt x="885003" y="2113174"/>
                  <a:pt x="960113" y="2189769"/>
                  <a:pt x="1042052" y="2290709"/>
                </a:cubicBezTo>
                <a:lnTo>
                  <a:pt x="1042052" y="3411138"/>
                </a:lnTo>
                <a:cubicBezTo>
                  <a:pt x="1042052" y="3420638"/>
                  <a:pt x="1044427" y="3428654"/>
                  <a:pt x="1049178" y="3435185"/>
                </a:cubicBezTo>
                <a:cubicBezTo>
                  <a:pt x="1053927" y="3441717"/>
                  <a:pt x="1061943" y="3447357"/>
                  <a:pt x="1073225" y="3452107"/>
                </a:cubicBezTo>
                <a:cubicBezTo>
                  <a:pt x="1084507" y="3456858"/>
                  <a:pt x="1099647" y="3460420"/>
                  <a:pt x="1118648" y="3462795"/>
                </a:cubicBezTo>
                <a:cubicBezTo>
                  <a:pt x="1137648" y="3465170"/>
                  <a:pt x="1161399" y="3466358"/>
                  <a:pt x="1189899" y="3466358"/>
                </a:cubicBezTo>
                <a:cubicBezTo>
                  <a:pt x="1217213" y="3466358"/>
                  <a:pt x="1240666" y="3465170"/>
                  <a:pt x="1260260" y="3462795"/>
                </a:cubicBezTo>
                <a:cubicBezTo>
                  <a:pt x="1279854" y="3460420"/>
                  <a:pt x="1295292" y="3456858"/>
                  <a:pt x="1306573" y="3452107"/>
                </a:cubicBezTo>
                <a:cubicBezTo>
                  <a:pt x="1317855" y="3447357"/>
                  <a:pt x="1325573" y="3441717"/>
                  <a:pt x="1329730" y="3435185"/>
                </a:cubicBezTo>
                <a:cubicBezTo>
                  <a:pt x="1333887" y="3428654"/>
                  <a:pt x="1335965" y="3420638"/>
                  <a:pt x="1335965" y="3411138"/>
                </a:cubicBezTo>
                <a:lnTo>
                  <a:pt x="1335965" y="2436774"/>
                </a:lnTo>
                <a:cubicBezTo>
                  <a:pt x="1335965" y="2369085"/>
                  <a:pt x="1342496" y="2307334"/>
                  <a:pt x="1355559" y="2251520"/>
                </a:cubicBezTo>
                <a:cubicBezTo>
                  <a:pt x="1368622" y="2195707"/>
                  <a:pt x="1388215" y="2147612"/>
                  <a:pt x="1414341" y="2107236"/>
                </a:cubicBezTo>
                <a:cubicBezTo>
                  <a:pt x="1440466" y="2066860"/>
                  <a:pt x="1473420" y="2035985"/>
                  <a:pt x="1513203" y="2014609"/>
                </a:cubicBezTo>
                <a:cubicBezTo>
                  <a:pt x="1552985" y="1993234"/>
                  <a:pt x="1600188" y="1982546"/>
                  <a:pt x="1654815" y="1982546"/>
                </a:cubicBezTo>
                <a:cubicBezTo>
                  <a:pt x="1722504" y="1982546"/>
                  <a:pt x="1790786" y="2008672"/>
                  <a:pt x="1859663" y="2060923"/>
                </a:cubicBezTo>
                <a:cubicBezTo>
                  <a:pt x="1928539" y="2113174"/>
                  <a:pt x="2003353" y="2189769"/>
                  <a:pt x="2084105" y="2290709"/>
                </a:cubicBezTo>
                <a:lnTo>
                  <a:pt x="2084105" y="3411138"/>
                </a:lnTo>
                <a:cubicBezTo>
                  <a:pt x="2084105" y="3420638"/>
                  <a:pt x="2086479" y="3428654"/>
                  <a:pt x="2091230" y="3435185"/>
                </a:cubicBezTo>
                <a:cubicBezTo>
                  <a:pt x="2095980" y="3441717"/>
                  <a:pt x="2103699" y="3447357"/>
                  <a:pt x="2114387" y="3452107"/>
                </a:cubicBezTo>
                <a:cubicBezTo>
                  <a:pt x="2125075" y="3456858"/>
                  <a:pt x="2139919" y="3460420"/>
                  <a:pt x="2158919" y="3462795"/>
                </a:cubicBezTo>
                <a:cubicBezTo>
                  <a:pt x="2177919" y="3465170"/>
                  <a:pt x="2202264" y="3466358"/>
                  <a:pt x="2231952" y="3466358"/>
                </a:cubicBezTo>
                <a:cubicBezTo>
                  <a:pt x="2260452" y="3466358"/>
                  <a:pt x="2284203" y="3465170"/>
                  <a:pt x="2303203" y="3462795"/>
                </a:cubicBezTo>
                <a:cubicBezTo>
                  <a:pt x="2322203" y="3460420"/>
                  <a:pt x="2337344" y="3456858"/>
                  <a:pt x="2348626" y="3452107"/>
                </a:cubicBezTo>
                <a:cubicBezTo>
                  <a:pt x="2359908" y="3447357"/>
                  <a:pt x="2367626" y="3441717"/>
                  <a:pt x="2371783" y="3435185"/>
                </a:cubicBezTo>
                <a:cubicBezTo>
                  <a:pt x="2375940" y="3428654"/>
                  <a:pt x="2378017" y="3420638"/>
                  <a:pt x="2378017" y="3411138"/>
                </a:cubicBezTo>
                <a:lnTo>
                  <a:pt x="2378017" y="1807980"/>
                </a:lnTo>
                <a:cubicBezTo>
                  <a:pt x="2378017" y="1798480"/>
                  <a:pt x="2376236" y="1790464"/>
                  <a:pt x="2372674" y="1783933"/>
                </a:cubicBezTo>
                <a:cubicBezTo>
                  <a:pt x="2369111" y="1777401"/>
                  <a:pt x="2361986" y="1771464"/>
                  <a:pt x="2351298" y="1766120"/>
                </a:cubicBezTo>
                <a:cubicBezTo>
                  <a:pt x="2340610" y="1760776"/>
                  <a:pt x="2326954" y="1757213"/>
                  <a:pt x="2310328" y="1755432"/>
                </a:cubicBezTo>
                <a:cubicBezTo>
                  <a:pt x="2293703" y="1753651"/>
                  <a:pt x="2271734" y="1752760"/>
                  <a:pt x="2244421" y="1752760"/>
                </a:cubicBezTo>
                <a:cubicBezTo>
                  <a:pt x="2218296" y="1752760"/>
                  <a:pt x="2196623" y="1753651"/>
                  <a:pt x="2179404" y="1755432"/>
                </a:cubicBezTo>
                <a:cubicBezTo>
                  <a:pt x="2162185" y="1757213"/>
                  <a:pt x="2148825" y="1760776"/>
                  <a:pt x="2139325" y="1766120"/>
                </a:cubicBezTo>
                <a:cubicBezTo>
                  <a:pt x="2129824" y="1771464"/>
                  <a:pt x="2122996" y="1777401"/>
                  <a:pt x="2118840" y="1783933"/>
                </a:cubicBezTo>
                <a:cubicBezTo>
                  <a:pt x="2114683" y="1790464"/>
                  <a:pt x="2112606" y="1798480"/>
                  <a:pt x="2112606" y="1807980"/>
                </a:cubicBezTo>
                <a:lnTo>
                  <a:pt x="2112606" y="2019953"/>
                </a:lnTo>
                <a:cubicBezTo>
                  <a:pt x="2022354" y="1919014"/>
                  <a:pt x="1934774" y="1845090"/>
                  <a:pt x="1849866" y="1798183"/>
                </a:cubicBezTo>
                <a:cubicBezTo>
                  <a:pt x="1764958" y="1751276"/>
                  <a:pt x="1679159" y="1727822"/>
                  <a:pt x="1592470" y="1727822"/>
                </a:cubicBezTo>
                <a:close/>
                <a:moveTo>
                  <a:pt x="5345320" y="1727822"/>
                </a:moveTo>
                <a:cubicBezTo>
                  <a:pt x="5278818" y="1727822"/>
                  <a:pt x="5219145" y="1735541"/>
                  <a:pt x="5166300" y="1750979"/>
                </a:cubicBezTo>
                <a:cubicBezTo>
                  <a:pt x="5113455" y="1766417"/>
                  <a:pt x="5066845" y="1788089"/>
                  <a:pt x="5026469" y="1815996"/>
                </a:cubicBezTo>
                <a:cubicBezTo>
                  <a:pt x="4986093" y="1843903"/>
                  <a:pt x="4951655" y="1877153"/>
                  <a:pt x="4923155" y="1915748"/>
                </a:cubicBezTo>
                <a:cubicBezTo>
                  <a:pt x="4894654" y="1954343"/>
                  <a:pt x="4870903" y="1997390"/>
                  <a:pt x="4851903" y="2044891"/>
                </a:cubicBezTo>
                <a:cubicBezTo>
                  <a:pt x="4798465" y="1986702"/>
                  <a:pt x="4747698" y="1937420"/>
                  <a:pt x="4699603" y="1897044"/>
                </a:cubicBezTo>
                <a:cubicBezTo>
                  <a:pt x="4651509" y="1856669"/>
                  <a:pt x="4605195" y="1824012"/>
                  <a:pt x="4560663" y="1799074"/>
                </a:cubicBezTo>
                <a:cubicBezTo>
                  <a:pt x="4516131" y="1774136"/>
                  <a:pt x="4472786" y="1756026"/>
                  <a:pt x="4430629" y="1744744"/>
                </a:cubicBezTo>
                <a:cubicBezTo>
                  <a:pt x="4388472" y="1733463"/>
                  <a:pt x="4346018" y="1727822"/>
                  <a:pt x="4303267" y="1727822"/>
                </a:cubicBezTo>
                <a:cubicBezTo>
                  <a:pt x="4199952" y="1727822"/>
                  <a:pt x="4113263" y="1745932"/>
                  <a:pt x="4043199" y="1782151"/>
                </a:cubicBezTo>
                <a:cubicBezTo>
                  <a:pt x="3973135" y="1818371"/>
                  <a:pt x="3916431" y="1866763"/>
                  <a:pt x="3873086" y="1927326"/>
                </a:cubicBezTo>
                <a:cubicBezTo>
                  <a:pt x="3829741" y="1987890"/>
                  <a:pt x="3798866" y="2058845"/>
                  <a:pt x="3780459" y="2140190"/>
                </a:cubicBezTo>
                <a:cubicBezTo>
                  <a:pt x="3762052" y="2221535"/>
                  <a:pt x="3752849" y="2307334"/>
                  <a:pt x="3752849" y="2397586"/>
                </a:cubicBezTo>
                <a:lnTo>
                  <a:pt x="3752849" y="3411138"/>
                </a:lnTo>
                <a:cubicBezTo>
                  <a:pt x="3752849" y="3420638"/>
                  <a:pt x="3755224" y="3428654"/>
                  <a:pt x="3759975" y="3435185"/>
                </a:cubicBezTo>
                <a:cubicBezTo>
                  <a:pt x="3764724" y="3441717"/>
                  <a:pt x="3772444" y="3447357"/>
                  <a:pt x="3783131" y="3452107"/>
                </a:cubicBezTo>
                <a:cubicBezTo>
                  <a:pt x="3793819" y="3456858"/>
                  <a:pt x="3808663" y="3460420"/>
                  <a:pt x="3827664" y="3462795"/>
                </a:cubicBezTo>
                <a:cubicBezTo>
                  <a:pt x="3846664" y="3465170"/>
                  <a:pt x="3870414" y="3466358"/>
                  <a:pt x="3898915" y="3466358"/>
                </a:cubicBezTo>
                <a:cubicBezTo>
                  <a:pt x="3928603" y="3466358"/>
                  <a:pt x="3952947" y="3465170"/>
                  <a:pt x="3971948" y="3462795"/>
                </a:cubicBezTo>
                <a:cubicBezTo>
                  <a:pt x="3990948" y="3460420"/>
                  <a:pt x="4006089" y="3456858"/>
                  <a:pt x="4017371" y="3452107"/>
                </a:cubicBezTo>
                <a:cubicBezTo>
                  <a:pt x="4028652" y="3447357"/>
                  <a:pt x="4036668" y="3441717"/>
                  <a:pt x="4041418" y="3435185"/>
                </a:cubicBezTo>
                <a:cubicBezTo>
                  <a:pt x="4046168" y="3428654"/>
                  <a:pt x="4048543" y="3420638"/>
                  <a:pt x="4048543" y="3411138"/>
                </a:cubicBezTo>
                <a:lnTo>
                  <a:pt x="4048543" y="2436774"/>
                </a:lnTo>
                <a:cubicBezTo>
                  <a:pt x="4048543" y="2369085"/>
                  <a:pt x="4054480" y="2307334"/>
                  <a:pt x="4066356" y="2251520"/>
                </a:cubicBezTo>
                <a:cubicBezTo>
                  <a:pt x="4078231" y="2195707"/>
                  <a:pt x="4097231" y="2147612"/>
                  <a:pt x="4123357" y="2107236"/>
                </a:cubicBezTo>
                <a:cubicBezTo>
                  <a:pt x="4149482" y="2066860"/>
                  <a:pt x="4182733" y="2035985"/>
                  <a:pt x="4223109" y="2014609"/>
                </a:cubicBezTo>
                <a:cubicBezTo>
                  <a:pt x="4263485" y="1993234"/>
                  <a:pt x="4310986" y="1982546"/>
                  <a:pt x="4365612" y="1982546"/>
                </a:cubicBezTo>
                <a:cubicBezTo>
                  <a:pt x="4433301" y="1982546"/>
                  <a:pt x="4501286" y="2008672"/>
                  <a:pt x="4569569" y="2060923"/>
                </a:cubicBezTo>
                <a:cubicBezTo>
                  <a:pt x="4637852" y="2113174"/>
                  <a:pt x="4712963" y="2189769"/>
                  <a:pt x="4794902" y="2290709"/>
                </a:cubicBezTo>
                <a:lnTo>
                  <a:pt x="4794902" y="3411138"/>
                </a:lnTo>
                <a:cubicBezTo>
                  <a:pt x="4794902" y="3420638"/>
                  <a:pt x="4797277" y="3428654"/>
                  <a:pt x="4802027" y="3435185"/>
                </a:cubicBezTo>
                <a:cubicBezTo>
                  <a:pt x="4806777" y="3441717"/>
                  <a:pt x="4814793" y="3447357"/>
                  <a:pt x="4826075" y="3452107"/>
                </a:cubicBezTo>
                <a:cubicBezTo>
                  <a:pt x="4837356" y="3456858"/>
                  <a:pt x="4852497" y="3460420"/>
                  <a:pt x="4871497" y="3462795"/>
                </a:cubicBezTo>
                <a:cubicBezTo>
                  <a:pt x="4890497" y="3465170"/>
                  <a:pt x="4914248" y="3466358"/>
                  <a:pt x="4942749" y="3466358"/>
                </a:cubicBezTo>
                <a:cubicBezTo>
                  <a:pt x="4970062" y="3466358"/>
                  <a:pt x="4993516" y="3465170"/>
                  <a:pt x="5013110" y="3462795"/>
                </a:cubicBezTo>
                <a:cubicBezTo>
                  <a:pt x="5032704" y="3460420"/>
                  <a:pt x="5048141" y="3456858"/>
                  <a:pt x="5059423" y="3452107"/>
                </a:cubicBezTo>
                <a:cubicBezTo>
                  <a:pt x="5070705" y="3447357"/>
                  <a:pt x="5078423" y="3441717"/>
                  <a:pt x="5082580" y="3435185"/>
                </a:cubicBezTo>
                <a:cubicBezTo>
                  <a:pt x="5086736" y="3428654"/>
                  <a:pt x="5088814" y="3420638"/>
                  <a:pt x="5088814" y="3411138"/>
                </a:cubicBezTo>
                <a:lnTo>
                  <a:pt x="5088814" y="2436774"/>
                </a:lnTo>
                <a:cubicBezTo>
                  <a:pt x="5088814" y="2369085"/>
                  <a:pt x="5095345" y="2307334"/>
                  <a:pt x="5108409" y="2251520"/>
                </a:cubicBezTo>
                <a:cubicBezTo>
                  <a:pt x="5121471" y="2195707"/>
                  <a:pt x="5141065" y="2147612"/>
                  <a:pt x="5167191" y="2107236"/>
                </a:cubicBezTo>
                <a:cubicBezTo>
                  <a:pt x="5193316" y="2066860"/>
                  <a:pt x="5226270" y="2035985"/>
                  <a:pt x="5266052" y="2014609"/>
                </a:cubicBezTo>
                <a:cubicBezTo>
                  <a:pt x="5305834" y="1993234"/>
                  <a:pt x="5353038" y="1982546"/>
                  <a:pt x="5407665" y="1982546"/>
                </a:cubicBezTo>
                <a:cubicBezTo>
                  <a:pt x="5475354" y="1982546"/>
                  <a:pt x="5543636" y="2008672"/>
                  <a:pt x="5612513" y="2060923"/>
                </a:cubicBezTo>
                <a:cubicBezTo>
                  <a:pt x="5681389" y="2113174"/>
                  <a:pt x="5756203" y="2189769"/>
                  <a:pt x="5836955" y="2290709"/>
                </a:cubicBezTo>
                <a:lnTo>
                  <a:pt x="5836955" y="3411138"/>
                </a:lnTo>
                <a:cubicBezTo>
                  <a:pt x="5836955" y="3420638"/>
                  <a:pt x="5839330" y="3428654"/>
                  <a:pt x="5844080" y="3435185"/>
                </a:cubicBezTo>
                <a:cubicBezTo>
                  <a:pt x="5848830" y="3441717"/>
                  <a:pt x="5856549" y="3447357"/>
                  <a:pt x="5867237" y="3452107"/>
                </a:cubicBezTo>
                <a:cubicBezTo>
                  <a:pt x="5877924" y="3456858"/>
                  <a:pt x="5892768" y="3460420"/>
                  <a:pt x="5911769" y="3462795"/>
                </a:cubicBezTo>
                <a:cubicBezTo>
                  <a:pt x="5930769" y="3465170"/>
                  <a:pt x="5955113" y="3466358"/>
                  <a:pt x="5984802" y="3466358"/>
                </a:cubicBezTo>
                <a:cubicBezTo>
                  <a:pt x="6013302" y="3466358"/>
                  <a:pt x="6037053" y="3465170"/>
                  <a:pt x="6056053" y="3462795"/>
                </a:cubicBezTo>
                <a:cubicBezTo>
                  <a:pt x="6075053" y="3460420"/>
                  <a:pt x="6090194" y="3456858"/>
                  <a:pt x="6101476" y="3452107"/>
                </a:cubicBezTo>
                <a:cubicBezTo>
                  <a:pt x="6112757" y="3447357"/>
                  <a:pt x="6120476" y="3441717"/>
                  <a:pt x="6124633" y="3435185"/>
                </a:cubicBezTo>
                <a:cubicBezTo>
                  <a:pt x="6128788" y="3428654"/>
                  <a:pt x="6130867" y="3420638"/>
                  <a:pt x="6130867" y="3411138"/>
                </a:cubicBezTo>
                <a:lnTo>
                  <a:pt x="6130867" y="1807980"/>
                </a:lnTo>
                <a:cubicBezTo>
                  <a:pt x="6130867" y="1798480"/>
                  <a:pt x="6129085" y="1790464"/>
                  <a:pt x="6125523" y="1783933"/>
                </a:cubicBezTo>
                <a:cubicBezTo>
                  <a:pt x="6121961" y="1777401"/>
                  <a:pt x="6114836" y="1771464"/>
                  <a:pt x="6104148" y="1766120"/>
                </a:cubicBezTo>
                <a:cubicBezTo>
                  <a:pt x="6093460" y="1760776"/>
                  <a:pt x="6079803" y="1757213"/>
                  <a:pt x="6063178" y="1755432"/>
                </a:cubicBezTo>
                <a:cubicBezTo>
                  <a:pt x="6046553" y="1753651"/>
                  <a:pt x="6024584" y="1752760"/>
                  <a:pt x="5997271" y="1752760"/>
                </a:cubicBezTo>
                <a:cubicBezTo>
                  <a:pt x="5971145" y="1752760"/>
                  <a:pt x="5949472" y="1753651"/>
                  <a:pt x="5932254" y="1755432"/>
                </a:cubicBezTo>
                <a:cubicBezTo>
                  <a:pt x="5915034" y="1757213"/>
                  <a:pt x="5901675" y="1760776"/>
                  <a:pt x="5892175" y="1766120"/>
                </a:cubicBezTo>
                <a:cubicBezTo>
                  <a:pt x="5882674" y="1771464"/>
                  <a:pt x="5875846" y="1777401"/>
                  <a:pt x="5871690" y="1783933"/>
                </a:cubicBezTo>
                <a:cubicBezTo>
                  <a:pt x="5867533" y="1790464"/>
                  <a:pt x="5865455" y="1798480"/>
                  <a:pt x="5865455" y="1807980"/>
                </a:cubicBezTo>
                <a:lnTo>
                  <a:pt x="5865455" y="2019953"/>
                </a:lnTo>
                <a:cubicBezTo>
                  <a:pt x="5775203" y="1919014"/>
                  <a:pt x="5687623" y="1845090"/>
                  <a:pt x="5602716" y="1798183"/>
                </a:cubicBezTo>
                <a:cubicBezTo>
                  <a:pt x="5517807" y="1751276"/>
                  <a:pt x="5432009" y="1727822"/>
                  <a:pt x="5345320" y="1727822"/>
                </a:cubicBezTo>
                <a:close/>
                <a:moveTo>
                  <a:pt x="7541808" y="1727822"/>
                </a:moveTo>
                <a:cubicBezTo>
                  <a:pt x="7526370" y="1727822"/>
                  <a:pt x="7508854" y="1728713"/>
                  <a:pt x="7489261" y="1730494"/>
                </a:cubicBezTo>
                <a:cubicBezTo>
                  <a:pt x="7469666" y="1732275"/>
                  <a:pt x="7449181" y="1735541"/>
                  <a:pt x="7427806" y="1740291"/>
                </a:cubicBezTo>
                <a:cubicBezTo>
                  <a:pt x="7406431" y="1745041"/>
                  <a:pt x="7387133" y="1750385"/>
                  <a:pt x="7369914" y="1756323"/>
                </a:cubicBezTo>
                <a:cubicBezTo>
                  <a:pt x="7352695" y="1762260"/>
                  <a:pt x="7340523" y="1768198"/>
                  <a:pt x="7333398" y="1774136"/>
                </a:cubicBezTo>
                <a:cubicBezTo>
                  <a:pt x="7326272" y="1780073"/>
                  <a:pt x="7321523" y="1785714"/>
                  <a:pt x="7319148" y="1791058"/>
                </a:cubicBezTo>
                <a:cubicBezTo>
                  <a:pt x="7316773" y="1796402"/>
                  <a:pt x="7314695" y="1803230"/>
                  <a:pt x="7312913" y="1811543"/>
                </a:cubicBezTo>
                <a:cubicBezTo>
                  <a:pt x="7311132" y="1819855"/>
                  <a:pt x="7309944" y="1832027"/>
                  <a:pt x="7309350" y="1848059"/>
                </a:cubicBezTo>
                <a:cubicBezTo>
                  <a:pt x="7308757" y="1864091"/>
                  <a:pt x="7308460" y="1885763"/>
                  <a:pt x="7308460" y="1913076"/>
                </a:cubicBezTo>
                <a:cubicBezTo>
                  <a:pt x="7308460" y="1939202"/>
                  <a:pt x="7309053" y="1961171"/>
                  <a:pt x="7310241" y="1978983"/>
                </a:cubicBezTo>
                <a:cubicBezTo>
                  <a:pt x="7311429" y="1996796"/>
                  <a:pt x="7313804" y="2010750"/>
                  <a:pt x="7317366" y="2020844"/>
                </a:cubicBezTo>
                <a:cubicBezTo>
                  <a:pt x="7320929" y="2030938"/>
                  <a:pt x="7325382" y="2038657"/>
                  <a:pt x="7330726" y="2044001"/>
                </a:cubicBezTo>
                <a:cubicBezTo>
                  <a:pt x="7336069" y="2049344"/>
                  <a:pt x="7343492" y="2052016"/>
                  <a:pt x="7352992" y="2052016"/>
                </a:cubicBezTo>
                <a:cubicBezTo>
                  <a:pt x="7362491" y="2052016"/>
                  <a:pt x="7374070" y="2049344"/>
                  <a:pt x="7387727" y="2044001"/>
                </a:cubicBezTo>
                <a:cubicBezTo>
                  <a:pt x="7401384" y="2038657"/>
                  <a:pt x="7416821" y="2033313"/>
                  <a:pt x="7434040" y="2027969"/>
                </a:cubicBezTo>
                <a:cubicBezTo>
                  <a:pt x="7451259" y="2022625"/>
                  <a:pt x="7470557" y="2017578"/>
                  <a:pt x="7491932" y="2012828"/>
                </a:cubicBezTo>
                <a:cubicBezTo>
                  <a:pt x="7513308" y="2008078"/>
                  <a:pt x="7536464" y="2005703"/>
                  <a:pt x="7561402" y="2005703"/>
                </a:cubicBezTo>
                <a:cubicBezTo>
                  <a:pt x="7591091" y="2005703"/>
                  <a:pt x="7620185" y="2011640"/>
                  <a:pt x="7648686" y="2023516"/>
                </a:cubicBezTo>
                <a:cubicBezTo>
                  <a:pt x="7677187" y="2035391"/>
                  <a:pt x="7707171" y="2054985"/>
                  <a:pt x="7738641" y="2082298"/>
                </a:cubicBezTo>
                <a:cubicBezTo>
                  <a:pt x="7770110" y="2109611"/>
                  <a:pt x="7803064" y="2145831"/>
                  <a:pt x="7837502" y="2190957"/>
                </a:cubicBezTo>
                <a:cubicBezTo>
                  <a:pt x="7871940" y="2236083"/>
                  <a:pt x="7909941" y="2291302"/>
                  <a:pt x="7951504" y="2356617"/>
                </a:cubicBezTo>
                <a:lnTo>
                  <a:pt x="7951504" y="3411138"/>
                </a:lnTo>
                <a:cubicBezTo>
                  <a:pt x="7951504" y="3420638"/>
                  <a:pt x="7953879" y="3428654"/>
                  <a:pt x="7958630" y="3435185"/>
                </a:cubicBezTo>
                <a:cubicBezTo>
                  <a:pt x="7963380" y="3441717"/>
                  <a:pt x="7971099" y="3447357"/>
                  <a:pt x="7981786" y="3452107"/>
                </a:cubicBezTo>
                <a:cubicBezTo>
                  <a:pt x="7992474" y="3456858"/>
                  <a:pt x="8007318" y="3460420"/>
                  <a:pt x="8026318" y="3462795"/>
                </a:cubicBezTo>
                <a:cubicBezTo>
                  <a:pt x="8045319" y="3465170"/>
                  <a:pt x="8069663" y="3466358"/>
                  <a:pt x="8099351" y="3466358"/>
                </a:cubicBezTo>
                <a:cubicBezTo>
                  <a:pt x="8127852" y="3466358"/>
                  <a:pt x="8151602" y="3465170"/>
                  <a:pt x="8170602" y="3462795"/>
                </a:cubicBezTo>
                <a:cubicBezTo>
                  <a:pt x="8189603" y="3460420"/>
                  <a:pt x="8204744" y="3456858"/>
                  <a:pt x="8216025" y="3452107"/>
                </a:cubicBezTo>
                <a:cubicBezTo>
                  <a:pt x="8227307" y="3447357"/>
                  <a:pt x="8235025" y="3441717"/>
                  <a:pt x="8239182" y="3435185"/>
                </a:cubicBezTo>
                <a:cubicBezTo>
                  <a:pt x="8243338" y="3428654"/>
                  <a:pt x="8245417" y="3420638"/>
                  <a:pt x="8245417" y="3411138"/>
                </a:cubicBezTo>
                <a:lnTo>
                  <a:pt x="8245417" y="1807980"/>
                </a:lnTo>
                <a:cubicBezTo>
                  <a:pt x="8245417" y="1798480"/>
                  <a:pt x="8243635" y="1790464"/>
                  <a:pt x="8240073" y="1783933"/>
                </a:cubicBezTo>
                <a:cubicBezTo>
                  <a:pt x="8236510" y="1777401"/>
                  <a:pt x="8229385" y="1771464"/>
                  <a:pt x="8218697" y="1766120"/>
                </a:cubicBezTo>
                <a:cubicBezTo>
                  <a:pt x="8208009" y="1760776"/>
                  <a:pt x="8194353" y="1757213"/>
                  <a:pt x="8177728" y="1755432"/>
                </a:cubicBezTo>
                <a:cubicBezTo>
                  <a:pt x="8161102" y="1753651"/>
                  <a:pt x="8139133" y="1752760"/>
                  <a:pt x="8111820" y="1752760"/>
                </a:cubicBezTo>
                <a:cubicBezTo>
                  <a:pt x="8085694" y="1752760"/>
                  <a:pt x="8064022" y="1753651"/>
                  <a:pt x="8046803" y="1755432"/>
                </a:cubicBezTo>
                <a:cubicBezTo>
                  <a:pt x="8029584" y="1757213"/>
                  <a:pt x="8016224" y="1760776"/>
                  <a:pt x="8006724" y="1766120"/>
                </a:cubicBezTo>
                <a:cubicBezTo>
                  <a:pt x="7997224" y="1771464"/>
                  <a:pt x="7990396" y="1777401"/>
                  <a:pt x="7986239" y="1783933"/>
                </a:cubicBezTo>
                <a:cubicBezTo>
                  <a:pt x="7982083" y="1790464"/>
                  <a:pt x="7980005" y="1798480"/>
                  <a:pt x="7980005" y="1807980"/>
                </a:cubicBezTo>
                <a:lnTo>
                  <a:pt x="7980005" y="2041329"/>
                </a:lnTo>
                <a:cubicBezTo>
                  <a:pt x="7936066" y="1977202"/>
                  <a:pt x="7894800" y="1924951"/>
                  <a:pt x="7856206" y="1884575"/>
                </a:cubicBezTo>
                <a:cubicBezTo>
                  <a:pt x="7817611" y="1844199"/>
                  <a:pt x="7781094" y="1812433"/>
                  <a:pt x="7746656" y="1789277"/>
                </a:cubicBezTo>
                <a:cubicBezTo>
                  <a:pt x="7712219" y="1766120"/>
                  <a:pt x="7678077" y="1750088"/>
                  <a:pt x="7644232" y="1741182"/>
                </a:cubicBezTo>
                <a:cubicBezTo>
                  <a:pt x="7610388" y="1732275"/>
                  <a:pt x="7576246" y="1727822"/>
                  <a:pt x="7541808" y="1727822"/>
                </a:cubicBezTo>
                <a:close/>
                <a:moveTo>
                  <a:pt x="11669171" y="1150685"/>
                </a:moveTo>
                <a:cubicBezTo>
                  <a:pt x="11678671" y="1150685"/>
                  <a:pt x="11687280" y="1153060"/>
                  <a:pt x="11694999" y="1157810"/>
                </a:cubicBezTo>
                <a:cubicBezTo>
                  <a:pt x="11702718" y="1162560"/>
                  <a:pt x="11708953" y="1170279"/>
                  <a:pt x="11713703" y="1180967"/>
                </a:cubicBezTo>
                <a:cubicBezTo>
                  <a:pt x="11718453" y="1191655"/>
                  <a:pt x="11722312" y="1205608"/>
                  <a:pt x="11725281" y="1222827"/>
                </a:cubicBezTo>
                <a:cubicBezTo>
                  <a:pt x="11728250" y="1240046"/>
                  <a:pt x="11729734" y="1259938"/>
                  <a:pt x="11729734" y="1282501"/>
                </a:cubicBezTo>
                <a:cubicBezTo>
                  <a:pt x="11729734" y="1305063"/>
                  <a:pt x="11728250" y="1324657"/>
                  <a:pt x="11725281" y="1341283"/>
                </a:cubicBezTo>
                <a:cubicBezTo>
                  <a:pt x="11722312" y="1357908"/>
                  <a:pt x="11718453" y="1371268"/>
                  <a:pt x="11713703" y="1381362"/>
                </a:cubicBezTo>
                <a:cubicBezTo>
                  <a:pt x="11708953" y="1391456"/>
                  <a:pt x="11702718" y="1398878"/>
                  <a:pt x="11694999" y="1403628"/>
                </a:cubicBezTo>
                <a:cubicBezTo>
                  <a:pt x="11687280" y="1408378"/>
                  <a:pt x="11678671" y="1410753"/>
                  <a:pt x="11669171" y="1410753"/>
                </a:cubicBezTo>
                <a:lnTo>
                  <a:pt x="11020782" y="1410753"/>
                </a:lnTo>
                <a:lnTo>
                  <a:pt x="11020782" y="3409357"/>
                </a:lnTo>
                <a:cubicBezTo>
                  <a:pt x="11020782" y="3418857"/>
                  <a:pt x="11018407" y="3427169"/>
                  <a:pt x="11013657" y="3434295"/>
                </a:cubicBezTo>
                <a:cubicBezTo>
                  <a:pt x="11008907" y="3441420"/>
                  <a:pt x="11000594" y="3447061"/>
                  <a:pt x="10988719" y="3451217"/>
                </a:cubicBezTo>
                <a:cubicBezTo>
                  <a:pt x="10976844" y="3455373"/>
                  <a:pt x="10960812" y="3458936"/>
                  <a:pt x="10940624" y="3461905"/>
                </a:cubicBezTo>
                <a:cubicBezTo>
                  <a:pt x="10920436" y="3464874"/>
                  <a:pt x="10896092" y="3466358"/>
                  <a:pt x="10867592" y="3466358"/>
                </a:cubicBezTo>
                <a:cubicBezTo>
                  <a:pt x="10837904" y="3466358"/>
                  <a:pt x="10813263" y="3464874"/>
                  <a:pt x="10793668" y="3461905"/>
                </a:cubicBezTo>
                <a:cubicBezTo>
                  <a:pt x="10774074" y="3458936"/>
                  <a:pt x="10758339" y="3455373"/>
                  <a:pt x="10746464" y="3451217"/>
                </a:cubicBezTo>
                <a:cubicBezTo>
                  <a:pt x="10734589" y="3447061"/>
                  <a:pt x="10726276" y="3441420"/>
                  <a:pt x="10721526" y="3434295"/>
                </a:cubicBezTo>
                <a:cubicBezTo>
                  <a:pt x="10716776" y="3427169"/>
                  <a:pt x="10714401" y="3418857"/>
                  <a:pt x="10714401" y="3409357"/>
                </a:cubicBezTo>
                <a:lnTo>
                  <a:pt x="10714401" y="1410753"/>
                </a:lnTo>
                <a:lnTo>
                  <a:pt x="10066013" y="1410753"/>
                </a:lnTo>
                <a:cubicBezTo>
                  <a:pt x="10056513" y="1410753"/>
                  <a:pt x="10047903" y="1408378"/>
                  <a:pt x="10040184" y="1403628"/>
                </a:cubicBezTo>
                <a:cubicBezTo>
                  <a:pt x="10032465" y="1398878"/>
                  <a:pt x="10025934" y="1391456"/>
                  <a:pt x="10020590" y="1381362"/>
                </a:cubicBezTo>
                <a:cubicBezTo>
                  <a:pt x="10015246" y="1371268"/>
                  <a:pt x="10011386" y="1357908"/>
                  <a:pt x="10009012" y="1341283"/>
                </a:cubicBezTo>
                <a:cubicBezTo>
                  <a:pt x="10006637" y="1324657"/>
                  <a:pt x="10005449" y="1305063"/>
                  <a:pt x="10005449" y="1282501"/>
                </a:cubicBezTo>
                <a:cubicBezTo>
                  <a:pt x="10005449" y="1259938"/>
                  <a:pt x="10006637" y="1240046"/>
                  <a:pt x="10009012" y="1222827"/>
                </a:cubicBezTo>
                <a:cubicBezTo>
                  <a:pt x="10011386" y="1205608"/>
                  <a:pt x="10015246" y="1191655"/>
                  <a:pt x="10020590" y="1180967"/>
                </a:cubicBezTo>
                <a:cubicBezTo>
                  <a:pt x="10025934" y="1170279"/>
                  <a:pt x="10032465" y="1162560"/>
                  <a:pt x="10040184" y="1157810"/>
                </a:cubicBezTo>
                <a:cubicBezTo>
                  <a:pt x="10047903" y="1153060"/>
                  <a:pt x="10056513" y="1150685"/>
                  <a:pt x="10066013" y="1150685"/>
                </a:cubicBezTo>
                <a:close/>
                <a:moveTo>
                  <a:pt x="12064710" y="0"/>
                </a:moveTo>
                <a:lnTo>
                  <a:pt x="8831316" y="0"/>
                </a:lnTo>
                <a:lnTo>
                  <a:pt x="8831316" y="2030797"/>
                </a:lnTo>
                <a:lnTo>
                  <a:pt x="8858711" y="1966737"/>
                </a:lnTo>
                <a:cubicBezTo>
                  <a:pt x="8876820" y="1935416"/>
                  <a:pt x="8898344" y="1907138"/>
                  <a:pt x="8923283" y="1881903"/>
                </a:cubicBezTo>
                <a:cubicBezTo>
                  <a:pt x="8973159" y="1831434"/>
                  <a:pt x="9038472" y="1793136"/>
                  <a:pt x="9119224" y="1767010"/>
                </a:cubicBezTo>
                <a:cubicBezTo>
                  <a:pt x="9199975" y="1740885"/>
                  <a:pt x="9297946" y="1727822"/>
                  <a:pt x="9413136" y="1727822"/>
                </a:cubicBezTo>
                <a:cubicBezTo>
                  <a:pt x="9474888" y="1727822"/>
                  <a:pt x="9536045" y="1733463"/>
                  <a:pt x="9596609" y="1744744"/>
                </a:cubicBezTo>
                <a:cubicBezTo>
                  <a:pt x="9657173" y="1756026"/>
                  <a:pt x="9712986" y="1770276"/>
                  <a:pt x="9764050" y="1787495"/>
                </a:cubicBezTo>
                <a:cubicBezTo>
                  <a:pt x="9815113" y="1804714"/>
                  <a:pt x="9860239" y="1823715"/>
                  <a:pt x="9899427" y="1844496"/>
                </a:cubicBezTo>
                <a:cubicBezTo>
                  <a:pt x="9938616" y="1865278"/>
                  <a:pt x="9966226" y="1883388"/>
                  <a:pt x="9982257" y="1898826"/>
                </a:cubicBezTo>
                <a:cubicBezTo>
                  <a:pt x="9998289" y="1914264"/>
                  <a:pt x="10008383" y="1930592"/>
                  <a:pt x="10012539" y="1947811"/>
                </a:cubicBezTo>
                <a:cubicBezTo>
                  <a:pt x="10016695" y="1965030"/>
                  <a:pt x="10018774" y="1988484"/>
                  <a:pt x="10018774" y="2018172"/>
                </a:cubicBezTo>
                <a:cubicBezTo>
                  <a:pt x="10018774" y="2035985"/>
                  <a:pt x="10017586" y="2052313"/>
                  <a:pt x="10015211" y="2067157"/>
                </a:cubicBezTo>
                <a:cubicBezTo>
                  <a:pt x="10012836" y="2082001"/>
                  <a:pt x="10008977" y="2094174"/>
                  <a:pt x="10003633" y="2103674"/>
                </a:cubicBezTo>
                <a:cubicBezTo>
                  <a:pt x="9998289" y="2113174"/>
                  <a:pt x="9992054" y="2120299"/>
                  <a:pt x="9984929" y="2125049"/>
                </a:cubicBezTo>
                <a:cubicBezTo>
                  <a:pt x="9977804" y="2129799"/>
                  <a:pt x="9969491" y="2132174"/>
                  <a:pt x="9959991" y="2132174"/>
                </a:cubicBezTo>
                <a:cubicBezTo>
                  <a:pt x="9945741" y="2132174"/>
                  <a:pt x="9924069" y="2123565"/>
                  <a:pt x="9894974" y="2106346"/>
                </a:cubicBezTo>
                <a:cubicBezTo>
                  <a:pt x="9865880" y="2089126"/>
                  <a:pt x="9829660" y="2070126"/>
                  <a:pt x="9786316" y="2049344"/>
                </a:cubicBezTo>
                <a:cubicBezTo>
                  <a:pt x="9742971" y="2028563"/>
                  <a:pt x="9692502" y="2009562"/>
                  <a:pt x="9634907" y="1992343"/>
                </a:cubicBezTo>
                <a:cubicBezTo>
                  <a:pt x="9577312" y="1975124"/>
                  <a:pt x="9512294" y="1966515"/>
                  <a:pt x="9439856" y="1966515"/>
                </a:cubicBezTo>
                <a:cubicBezTo>
                  <a:pt x="9372167" y="1966515"/>
                  <a:pt x="9315166" y="1974530"/>
                  <a:pt x="9268852" y="1990562"/>
                </a:cubicBezTo>
                <a:cubicBezTo>
                  <a:pt x="9222538" y="2006594"/>
                  <a:pt x="9184835" y="2030344"/>
                  <a:pt x="9155740" y="2061813"/>
                </a:cubicBezTo>
                <a:cubicBezTo>
                  <a:pt x="9126646" y="2093283"/>
                  <a:pt x="9105567" y="2132768"/>
                  <a:pt x="9092505" y="2180269"/>
                </a:cubicBezTo>
                <a:cubicBezTo>
                  <a:pt x="9079442" y="2227770"/>
                  <a:pt x="9072910" y="2282396"/>
                  <a:pt x="9072910" y="2344147"/>
                </a:cubicBezTo>
                <a:lnTo>
                  <a:pt x="9072910" y="2468837"/>
                </a:lnTo>
                <a:lnTo>
                  <a:pt x="9293790" y="2468837"/>
                </a:lnTo>
                <a:cubicBezTo>
                  <a:pt x="9418480" y="2468837"/>
                  <a:pt x="9530702" y="2479822"/>
                  <a:pt x="9630453" y="2501791"/>
                </a:cubicBezTo>
                <a:cubicBezTo>
                  <a:pt x="9730205" y="2523760"/>
                  <a:pt x="9814519" y="2556714"/>
                  <a:pt x="9883396" y="2600653"/>
                </a:cubicBezTo>
                <a:cubicBezTo>
                  <a:pt x="9952272" y="2644591"/>
                  <a:pt x="10005117" y="2699811"/>
                  <a:pt x="10041930" y="2766312"/>
                </a:cubicBezTo>
                <a:cubicBezTo>
                  <a:pt x="10078744" y="2832814"/>
                  <a:pt x="10097150" y="2911190"/>
                  <a:pt x="10097150" y="3001442"/>
                </a:cubicBezTo>
                <a:cubicBezTo>
                  <a:pt x="10097150" y="3078631"/>
                  <a:pt x="10083791" y="3147508"/>
                  <a:pt x="10057071" y="3208071"/>
                </a:cubicBezTo>
                <a:cubicBezTo>
                  <a:pt x="10030352" y="3268635"/>
                  <a:pt x="9992945" y="3319699"/>
                  <a:pt x="9944850" y="3361262"/>
                </a:cubicBezTo>
                <a:cubicBezTo>
                  <a:pt x="9896756" y="3402825"/>
                  <a:pt x="9838567" y="3434592"/>
                  <a:pt x="9770285" y="3456561"/>
                </a:cubicBezTo>
                <a:cubicBezTo>
                  <a:pt x="9702002" y="3478530"/>
                  <a:pt x="9625703" y="3489514"/>
                  <a:pt x="9541389" y="3489514"/>
                </a:cubicBezTo>
                <a:cubicBezTo>
                  <a:pt x="9445200" y="3489514"/>
                  <a:pt x="9354057" y="3468733"/>
                  <a:pt x="9267962" y="3427169"/>
                </a:cubicBezTo>
                <a:cubicBezTo>
                  <a:pt x="9181866" y="3385606"/>
                  <a:pt x="9103786" y="3327417"/>
                  <a:pt x="9033722" y="3252603"/>
                </a:cubicBezTo>
                <a:lnTo>
                  <a:pt x="9033722" y="3412919"/>
                </a:lnTo>
                <a:cubicBezTo>
                  <a:pt x="9033722" y="3427169"/>
                  <a:pt x="9029566" y="3437857"/>
                  <a:pt x="9021253" y="3444982"/>
                </a:cubicBezTo>
                <a:cubicBezTo>
                  <a:pt x="9012940" y="3452107"/>
                  <a:pt x="8999581" y="3457451"/>
                  <a:pt x="8981174" y="3461014"/>
                </a:cubicBezTo>
                <a:cubicBezTo>
                  <a:pt x="8962767" y="3464576"/>
                  <a:pt x="8938126" y="3466358"/>
                  <a:pt x="8907251" y="3466358"/>
                </a:cubicBezTo>
                <a:cubicBezTo>
                  <a:pt x="8875188" y="3466358"/>
                  <a:pt x="8850843" y="3464576"/>
                  <a:pt x="8834218" y="3461014"/>
                </a:cubicBezTo>
                <a:lnTo>
                  <a:pt x="8831316" y="3459827"/>
                </a:lnTo>
                <a:lnTo>
                  <a:pt x="8831316" y="6858000"/>
                </a:lnTo>
                <a:lnTo>
                  <a:pt x="12064710" y="6858000"/>
                </a:lnTo>
                <a:close/>
              </a:path>
            </a:pathLst>
          </a:custGeom>
          <a:solidFill>
            <a:srgbClr val="D5B37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
        <p:nvSpPr>
          <p:cNvPr id="7" name="Metin kutusu 6">
            <a:extLst>
              <a:ext uri="{FF2B5EF4-FFF2-40B4-BE49-F238E27FC236}">
                <a16:creationId xmlns:a16="http://schemas.microsoft.com/office/drawing/2014/main" id="{20D05431-D972-7ED3-A85E-633C4F184D89}"/>
              </a:ext>
            </a:extLst>
          </p:cNvPr>
          <p:cNvSpPr txBox="1"/>
          <p:nvPr/>
        </p:nvSpPr>
        <p:spPr>
          <a:xfrm>
            <a:off x="207390" y="5260157"/>
            <a:ext cx="2912882" cy="646331"/>
          </a:xfrm>
          <a:prstGeom prst="rect">
            <a:avLst/>
          </a:prstGeom>
          <a:noFill/>
        </p:spPr>
        <p:txBody>
          <a:bodyPr wrap="square" rtlCol="0">
            <a:spAutoFit/>
          </a:bodyPr>
          <a:lstStyle/>
          <a:p>
            <a:r>
              <a:rPr lang="tr-TR" dirty="0">
                <a:solidFill>
                  <a:schemeClr val="bg1">
                    <a:lumMod val="95000"/>
                  </a:schemeClr>
                </a:solidFill>
              </a:rPr>
              <a:t>210601031 Kaan KAZGUÇ</a:t>
            </a:r>
          </a:p>
          <a:p>
            <a:r>
              <a:rPr lang="tr-TR" dirty="0">
                <a:solidFill>
                  <a:schemeClr val="bg1">
                    <a:lumMod val="95000"/>
                  </a:schemeClr>
                </a:solidFill>
              </a:rPr>
              <a:t>210601040 Şevval ÖZDEMİR</a:t>
            </a:r>
          </a:p>
        </p:txBody>
      </p:sp>
    </p:spTree>
    <p:extLst>
      <p:ext uri="{BB962C8B-B14F-4D97-AF65-F5344CB8AC3E}">
        <p14:creationId xmlns:p14="http://schemas.microsoft.com/office/powerpoint/2010/main" val="228104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1D103993-BEDB-025A-D7D9-9B665943F070}"/>
              </a:ext>
            </a:extLst>
          </p:cNvPr>
          <p:cNvSpPr txBox="1"/>
          <p:nvPr/>
        </p:nvSpPr>
        <p:spPr>
          <a:xfrm>
            <a:off x="684342" y="1166841"/>
            <a:ext cx="7319775" cy="4247317"/>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Ürünümüz herkesin kıymetli olduğunu kabul ettiği tarımı insanların kendi imkanları dahilinde uygulamasını kolaylaştırmak üzerine kuruludur ve kullandığı metot ile tekdir. Ürünümüz tarımı kolaylaştırmak için kullanıcı hakkında bilgileri alır.* İşleyerek:</a:t>
            </a:r>
          </a:p>
          <a:p>
            <a:r>
              <a:rPr lang="tr-TR" dirty="0">
                <a:solidFill>
                  <a:schemeClr val="bg1">
                    <a:lumMod val="95000"/>
                  </a:schemeClr>
                </a:solidFill>
                <a:latin typeface="Open Sans" panose="020B0606030504020204" pitchFamily="34" charset="0"/>
              </a:rPr>
              <a:t> </a:t>
            </a:r>
          </a:p>
          <a:p>
            <a:pPr marL="285750" indent="-285750">
              <a:buFont typeface="Arial" panose="020B0604020202020204" pitchFamily="34" charset="0"/>
              <a:buChar char="•"/>
            </a:pPr>
            <a:r>
              <a:rPr lang="tr-TR" dirty="0">
                <a:solidFill>
                  <a:schemeClr val="bg1">
                    <a:lumMod val="95000"/>
                  </a:schemeClr>
                </a:solidFill>
                <a:latin typeface="Open Sans" panose="020B0606030504020204" pitchFamily="34" charset="0"/>
              </a:rPr>
              <a:t>Kullanıcıya en uygun olan bitkileri listeler </a:t>
            </a:r>
          </a:p>
          <a:p>
            <a:pPr marL="285750" indent="-285750">
              <a:buFont typeface="Arial" panose="020B0604020202020204" pitchFamily="34" charset="0"/>
              <a:buChar char="•"/>
            </a:pPr>
            <a:r>
              <a:rPr lang="tr-TR" dirty="0">
                <a:solidFill>
                  <a:schemeClr val="bg1">
                    <a:lumMod val="95000"/>
                  </a:schemeClr>
                </a:solidFill>
                <a:latin typeface="Open Sans" panose="020B0606030504020204" pitchFamily="34" charset="0"/>
              </a:rPr>
              <a:t>Seçtiği bitkiyi nasıl yetiştireceğinizi eğlenceli ve detaylı bir şekilde anlatır </a:t>
            </a:r>
          </a:p>
          <a:p>
            <a:pPr marL="285750" indent="-285750">
              <a:buFont typeface="Arial" panose="020B0604020202020204" pitchFamily="34" charset="0"/>
              <a:buChar char="•"/>
            </a:pPr>
            <a:r>
              <a:rPr lang="tr-TR" dirty="0">
                <a:solidFill>
                  <a:schemeClr val="bg1">
                    <a:lumMod val="95000"/>
                  </a:schemeClr>
                </a:solidFill>
                <a:latin typeface="Open Sans" panose="020B0606030504020204" pitchFamily="34" charset="0"/>
              </a:rPr>
              <a:t>Bitkiyi yetiştirmek için tüm ihtiyaçlarınızı listeler ve satar</a:t>
            </a:r>
          </a:p>
          <a:p>
            <a:pPr marL="285750" indent="-285750">
              <a:buFont typeface="Arial" panose="020B0604020202020204" pitchFamily="34" charset="0"/>
              <a:buChar char="•"/>
            </a:pPr>
            <a:r>
              <a:rPr lang="tr-TR" dirty="0">
                <a:solidFill>
                  <a:schemeClr val="bg1">
                    <a:lumMod val="95000"/>
                  </a:schemeClr>
                </a:solidFill>
                <a:latin typeface="Open Sans" panose="020B0606030504020204" pitchFamily="34" charset="0"/>
              </a:rPr>
              <a:t>Aynı bitkiyi yetiştiren diğer insanlar ile iletişime geçme imkanı sunar. </a:t>
            </a:r>
          </a:p>
          <a:p>
            <a:pPr marL="285750" indent="-285750">
              <a:buFont typeface="Arial" panose="020B0604020202020204" pitchFamily="34" charset="0"/>
              <a:buChar char="•"/>
            </a:pPr>
            <a:r>
              <a:rPr lang="tr-TR" dirty="0">
                <a:solidFill>
                  <a:schemeClr val="bg1">
                    <a:lumMod val="95000"/>
                  </a:schemeClr>
                </a:solidFill>
                <a:latin typeface="Open Sans" panose="020B0606030504020204" pitchFamily="34" charset="0"/>
              </a:rPr>
              <a:t>Uygulama uygun olarak listelenen bitkileri, geçmiş sipariş ve incelemeleri, kullanıcı hakkınızda 3. partilerden elde edilebilen bilgileri inceleyerek ileride satış önerisi ve kişiselleştirilmiş reklam oluşturur</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Ürünümüzün özellikleri:</a:t>
            </a:r>
          </a:p>
        </p:txBody>
      </p:sp>
      <p:sp>
        <p:nvSpPr>
          <p:cNvPr id="5" name="Metin Kutusu 1">
            <a:extLst>
              <a:ext uri="{FF2B5EF4-FFF2-40B4-BE49-F238E27FC236}">
                <a16:creationId xmlns:a16="http://schemas.microsoft.com/office/drawing/2014/main" id="{F0CE8640-A210-D6A8-B9D3-3DDA0D4853AD}"/>
              </a:ext>
            </a:extLst>
          </p:cNvPr>
          <p:cNvSpPr txBox="1"/>
          <p:nvPr/>
        </p:nvSpPr>
        <p:spPr>
          <a:xfrm>
            <a:off x="1052128" y="6103565"/>
            <a:ext cx="6146165" cy="4610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a:lnSpc>
                <a:spcPct val="107000"/>
              </a:lnSpc>
              <a:spcAft>
                <a:spcPts val="800"/>
              </a:spcAft>
            </a:pPr>
            <a:r>
              <a:rPr lang="tr-TR" sz="1000" dirty="0">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*alınacak bilgiler: Tarım yapılacak bölge, bitkinin yetişeceği alanın büyüklüğü, kullanıcını bitkiye ayırabileceği zaman, kullanıcının bitki yetiştirme tecrübesi, yetiştirmek istediği bitkinin tarzı</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Resim 8" descr="grafik, simge, sembol, yazı tipi, siyah içeren bir resim&#10;&#10;Açıklama otomatik olarak oluşturuldu">
            <a:extLst>
              <a:ext uri="{FF2B5EF4-FFF2-40B4-BE49-F238E27FC236}">
                <a16:creationId xmlns:a16="http://schemas.microsoft.com/office/drawing/2014/main" id="{5275485F-1C39-1291-09F0-102FEB00B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218367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grafik, simge, sembol, yazı tipi, siyah içeren bir resim&#10;&#10;Açıklama otomatik olarak oluşturuldu">
            <a:extLst>
              <a:ext uri="{FF2B5EF4-FFF2-40B4-BE49-F238E27FC236}">
                <a16:creationId xmlns:a16="http://schemas.microsoft.com/office/drawing/2014/main" id="{8A408ACA-2634-EA6E-2952-CDB2943DD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1D103993-BEDB-025A-D7D9-9B665943F070}"/>
              </a:ext>
            </a:extLst>
          </p:cNvPr>
          <p:cNvSpPr txBox="1"/>
          <p:nvPr/>
        </p:nvSpPr>
        <p:spPr>
          <a:xfrm>
            <a:off x="684342" y="1183115"/>
            <a:ext cx="7107513" cy="646331"/>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Resmi verilere göre Türkiye’de tarım pazarı değişmekle birlikte 250 – 350 milyar dolar seviyelerindedir.</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Pazar:</a:t>
            </a:r>
          </a:p>
        </p:txBody>
      </p:sp>
      <p:graphicFrame>
        <p:nvGraphicFramePr>
          <p:cNvPr id="14" name="Grafik 13">
            <a:extLst>
              <a:ext uri="{FF2B5EF4-FFF2-40B4-BE49-F238E27FC236}">
                <a16:creationId xmlns:a16="http://schemas.microsoft.com/office/drawing/2014/main" id="{9361C0C0-4B63-7F28-02F2-5C56E1DF6389}"/>
              </a:ext>
            </a:extLst>
          </p:cNvPr>
          <p:cNvGraphicFramePr/>
          <p:nvPr>
            <p:extLst>
              <p:ext uri="{D42A27DB-BD31-4B8C-83A1-F6EECF244321}">
                <p14:modId xmlns:p14="http://schemas.microsoft.com/office/powerpoint/2010/main" val="1378742662"/>
              </p:ext>
            </p:extLst>
          </p:nvPr>
        </p:nvGraphicFramePr>
        <p:xfrm>
          <a:off x="389089" y="2350463"/>
          <a:ext cx="7883698" cy="420571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6095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Graphic spid="1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grafik, simge, sembol, yazı tipi, siyah içeren bir resim&#10;&#10;Açıklama otomatik olarak oluşturuldu">
            <a:extLst>
              <a:ext uri="{FF2B5EF4-FFF2-40B4-BE49-F238E27FC236}">
                <a16:creationId xmlns:a16="http://schemas.microsoft.com/office/drawing/2014/main" id="{0BA007B7-E629-CF1F-41A2-3CFB2CBC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Rakiplerimizden farkımız:</a:t>
            </a:r>
          </a:p>
        </p:txBody>
      </p:sp>
      <p:graphicFrame>
        <p:nvGraphicFramePr>
          <p:cNvPr id="6" name="Tablo 5">
            <a:extLst>
              <a:ext uri="{FF2B5EF4-FFF2-40B4-BE49-F238E27FC236}">
                <a16:creationId xmlns:a16="http://schemas.microsoft.com/office/drawing/2014/main" id="{DB2169F5-008A-0073-F19C-C9254A7E1657}"/>
              </a:ext>
            </a:extLst>
          </p:cNvPr>
          <p:cNvGraphicFramePr>
            <a:graphicFrameLocks noGrp="1"/>
          </p:cNvGraphicFramePr>
          <p:nvPr>
            <p:extLst>
              <p:ext uri="{D42A27DB-BD31-4B8C-83A1-F6EECF244321}">
                <p14:modId xmlns:p14="http://schemas.microsoft.com/office/powerpoint/2010/main" val="204544807"/>
              </p:ext>
            </p:extLst>
          </p:nvPr>
        </p:nvGraphicFramePr>
        <p:xfrm>
          <a:off x="331104" y="1119854"/>
          <a:ext cx="8026250" cy="5213519"/>
        </p:xfrm>
        <a:graphic>
          <a:graphicData uri="http://schemas.openxmlformats.org/drawingml/2006/table">
            <a:tbl>
              <a:tblPr firstRow="1" firstCol="1" bandRow="1">
                <a:tableStyleId>{5C22544A-7EE6-4342-B048-85BDC9FD1C3A}</a:tableStyleId>
              </a:tblPr>
              <a:tblGrid>
                <a:gridCol w="3327936">
                  <a:extLst>
                    <a:ext uri="{9D8B030D-6E8A-4147-A177-3AD203B41FA5}">
                      <a16:colId xmlns:a16="http://schemas.microsoft.com/office/drawing/2014/main" val="178360250"/>
                    </a:ext>
                  </a:extLst>
                </a:gridCol>
                <a:gridCol w="1065946">
                  <a:extLst>
                    <a:ext uri="{9D8B030D-6E8A-4147-A177-3AD203B41FA5}">
                      <a16:colId xmlns:a16="http://schemas.microsoft.com/office/drawing/2014/main" val="3474614496"/>
                    </a:ext>
                  </a:extLst>
                </a:gridCol>
                <a:gridCol w="932378">
                  <a:extLst>
                    <a:ext uri="{9D8B030D-6E8A-4147-A177-3AD203B41FA5}">
                      <a16:colId xmlns:a16="http://schemas.microsoft.com/office/drawing/2014/main" val="2844107078"/>
                    </a:ext>
                  </a:extLst>
                </a:gridCol>
                <a:gridCol w="1366041">
                  <a:extLst>
                    <a:ext uri="{9D8B030D-6E8A-4147-A177-3AD203B41FA5}">
                      <a16:colId xmlns:a16="http://schemas.microsoft.com/office/drawing/2014/main" val="458662770"/>
                    </a:ext>
                  </a:extLst>
                </a:gridCol>
                <a:gridCol w="1333949">
                  <a:extLst>
                    <a:ext uri="{9D8B030D-6E8A-4147-A177-3AD203B41FA5}">
                      <a16:colId xmlns:a16="http://schemas.microsoft.com/office/drawing/2014/main" val="3365392869"/>
                    </a:ext>
                  </a:extLst>
                </a:gridCol>
              </a:tblGrid>
              <a:tr h="244490">
                <a:tc>
                  <a:txBody>
                    <a:bodyPr/>
                    <a:lstStyle/>
                    <a:p>
                      <a:pPr>
                        <a:lnSpc>
                          <a:spcPct val="107000"/>
                        </a:lnSpc>
                        <a:spcAft>
                          <a:spcPts val="800"/>
                        </a:spcAft>
                      </a:pPr>
                      <a:r>
                        <a:rPr lang="tr-TR" sz="1100" dirty="0">
                          <a:effectLst/>
                        </a:rPr>
                        <a:t>Özellik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Tarımım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İnfta</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Tarım garaj</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Ekdikbiç.com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266363"/>
                  </a:ext>
                </a:extLst>
              </a:tr>
              <a:tr h="244490">
                <a:tc>
                  <a:txBody>
                    <a:bodyPr/>
                    <a:lstStyle/>
                    <a:p>
                      <a:pPr>
                        <a:lnSpc>
                          <a:spcPct val="107000"/>
                        </a:lnSpc>
                        <a:spcAft>
                          <a:spcPts val="800"/>
                        </a:spcAft>
                      </a:pPr>
                      <a:r>
                        <a:rPr lang="tr-TR" sz="1100" dirty="0">
                          <a:effectLst/>
                        </a:rPr>
                        <a:t>Yapay zeka destekli öneri</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1077293496"/>
                  </a:ext>
                </a:extLst>
              </a:tr>
              <a:tr h="244490">
                <a:tc>
                  <a:txBody>
                    <a:bodyPr/>
                    <a:lstStyle/>
                    <a:p>
                      <a:pPr>
                        <a:lnSpc>
                          <a:spcPct val="107000"/>
                        </a:lnSpc>
                        <a:spcAft>
                          <a:spcPts val="800"/>
                        </a:spcAft>
                      </a:pPr>
                      <a:r>
                        <a:rPr lang="tr-TR" sz="1100" dirty="0">
                          <a:effectLst/>
                        </a:rPr>
                        <a:t>Mobil uygulama</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2871487353"/>
                  </a:ext>
                </a:extLst>
              </a:tr>
              <a:tr h="244490">
                <a:tc>
                  <a:txBody>
                    <a:bodyPr/>
                    <a:lstStyle/>
                    <a:p>
                      <a:pPr>
                        <a:lnSpc>
                          <a:spcPct val="107000"/>
                        </a:lnSpc>
                        <a:spcAft>
                          <a:spcPts val="800"/>
                        </a:spcAft>
                      </a:pPr>
                      <a:r>
                        <a:rPr lang="tr-TR" sz="1100" dirty="0">
                          <a:effectLst/>
                        </a:rPr>
                        <a:t>Web satış</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extLst>
                  <a:ext uri="{0D108BD9-81ED-4DB2-BD59-A6C34878D82A}">
                    <a16:rowId xmlns:a16="http://schemas.microsoft.com/office/drawing/2014/main" val="729601274"/>
                  </a:ext>
                </a:extLst>
              </a:tr>
              <a:tr h="244490">
                <a:tc>
                  <a:txBody>
                    <a:bodyPr/>
                    <a:lstStyle/>
                    <a:p>
                      <a:pPr>
                        <a:lnSpc>
                          <a:spcPct val="107000"/>
                        </a:lnSpc>
                        <a:spcAft>
                          <a:spcPts val="800"/>
                        </a:spcAft>
                      </a:pPr>
                      <a:r>
                        <a:rPr lang="tr-TR" sz="1100" dirty="0">
                          <a:effectLst/>
                        </a:rPr>
                        <a:t>Kişiselleştirilmiş satış önerileri</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extLst>
                  <a:ext uri="{0D108BD9-81ED-4DB2-BD59-A6C34878D82A}">
                    <a16:rowId xmlns:a16="http://schemas.microsoft.com/office/drawing/2014/main" val="1011231418"/>
                  </a:ext>
                </a:extLst>
              </a:tr>
              <a:tr h="244490">
                <a:tc>
                  <a:txBody>
                    <a:bodyPr/>
                    <a:lstStyle/>
                    <a:p>
                      <a:pPr>
                        <a:lnSpc>
                          <a:spcPct val="107000"/>
                        </a:lnSpc>
                        <a:spcAft>
                          <a:spcPts val="800"/>
                        </a:spcAft>
                      </a:pPr>
                      <a:r>
                        <a:rPr lang="tr-TR" sz="1100" dirty="0">
                          <a:effectLst/>
                        </a:rPr>
                        <a:t>Kişiselleştirilmiş reklam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409877786"/>
                  </a:ext>
                </a:extLst>
              </a:tr>
              <a:tr h="1011916">
                <a:tc>
                  <a:txBody>
                    <a:bodyPr/>
                    <a:lstStyle/>
                    <a:p>
                      <a:pPr>
                        <a:lnSpc>
                          <a:spcPct val="107000"/>
                        </a:lnSpc>
                        <a:spcAft>
                          <a:spcPts val="800"/>
                        </a:spcAft>
                      </a:pPr>
                      <a:r>
                        <a:rPr lang="tr-TR" sz="1100" dirty="0">
                          <a:effectLst/>
                        </a:rPr>
                        <a:t>Kullanıcıların alış-veriş ve arma hareketliliğine göre kvkk kapsamında bilgilerin üçüncü partilere aktarılması</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Bilinmiyor (tahminen 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50000"/>
                      </a:schemeClr>
                    </a:solidFill>
                  </a:tcPr>
                </a:tc>
                <a:tc>
                  <a:txBody>
                    <a:bodyPr/>
                    <a:lstStyle/>
                    <a:p>
                      <a:pPr>
                        <a:lnSpc>
                          <a:spcPct val="107000"/>
                        </a:lnSpc>
                        <a:spcAft>
                          <a:spcPts val="800"/>
                        </a:spcAft>
                      </a:pPr>
                      <a:r>
                        <a:rPr lang="tr-TR" sz="1100" dirty="0">
                          <a:effectLst/>
                        </a:rPr>
                        <a:t>Bilinmiyor (tahminen 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50000"/>
                      </a:schemeClr>
                    </a:solidFill>
                  </a:tcPr>
                </a:tc>
                <a:tc>
                  <a:txBody>
                    <a:bodyPr/>
                    <a:lstStyle/>
                    <a:p>
                      <a:pPr>
                        <a:lnSpc>
                          <a:spcPct val="107000"/>
                        </a:lnSpc>
                        <a:spcAft>
                          <a:spcPts val="800"/>
                        </a:spcAft>
                      </a:pPr>
                      <a:r>
                        <a:rPr lang="tr-TR" sz="1100" dirty="0">
                          <a:effectLst/>
                        </a:rPr>
                        <a:t>Bilinmiyor (tahminen 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50000"/>
                      </a:schemeClr>
                    </a:solidFill>
                  </a:tcPr>
                </a:tc>
                <a:extLst>
                  <a:ext uri="{0D108BD9-81ED-4DB2-BD59-A6C34878D82A}">
                    <a16:rowId xmlns:a16="http://schemas.microsoft.com/office/drawing/2014/main" val="2277000053"/>
                  </a:ext>
                </a:extLst>
              </a:tr>
              <a:tr h="756105">
                <a:tc>
                  <a:txBody>
                    <a:bodyPr/>
                    <a:lstStyle/>
                    <a:p>
                      <a:pPr>
                        <a:lnSpc>
                          <a:spcPct val="107000"/>
                        </a:lnSpc>
                        <a:spcAft>
                          <a:spcPts val="800"/>
                        </a:spcAft>
                      </a:pPr>
                      <a:r>
                        <a:rPr lang="tr-TR" sz="1100" dirty="0">
                          <a:effectLst/>
                        </a:rPr>
                        <a:t>Kendi ürününü üretme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İlk aşamada 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C00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751187808"/>
                  </a:ext>
                </a:extLst>
              </a:tr>
              <a:tr h="244490">
                <a:tc>
                  <a:txBody>
                    <a:bodyPr/>
                    <a:lstStyle/>
                    <a:p>
                      <a:pPr>
                        <a:lnSpc>
                          <a:spcPct val="107000"/>
                        </a:lnSpc>
                        <a:spcAft>
                          <a:spcPts val="800"/>
                        </a:spcAft>
                      </a:pPr>
                      <a:r>
                        <a:rPr lang="tr-TR" sz="1100" dirty="0">
                          <a:effectLst/>
                        </a:rPr>
                        <a:t>Geniş ürün yelpazesi (bitkiler)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34539851"/>
                  </a:ext>
                </a:extLst>
              </a:tr>
              <a:tr h="244490">
                <a:tc>
                  <a:txBody>
                    <a:bodyPr/>
                    <a:lstStyle/>
                    <a:p>
                      <a:pPr>
                        <a:lnSpc>
                          <a:spcPct val="107000"/>
                        </a:lnSpc>
                        <a:spcAft>
                          <a:spcPts val="800"/>
                        </a:spcAft>
                      </a:pPr>
                      <a:r>
                        <a:rPr lang="tr-TR" sz="1100" dirty="0">
                          <a:effectLst/>
                        </a:rPr>
                        <a:t>Geniş ürün yelpazesi (ekipmanlar)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Var </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extLst>
                  <a:ext uri="{0D108BD9-81ED-4DB2-BD59-A6C34878D82A}">
                    <a16:rowId xmlns:a16="http://schemas.microsoft.com/office/drawing/2014/main" val="3014224261"/>
                  </a:ext>
                </a:extLst>
              </a:tr>
              <a:tr h="500299">
                <a:tc>
                  <a:txBody>
                    <a:bodyPr/>
                    <a:lstStyle/>
                    <a:p>
                      <a:pPr>
                        <a:lnSpc>
                          <a:spcPct val="107000"/>
                        </a:lnSpc>
                        <a:spcAft>
                          <a:spcPts val="800"/>
                        </a:spcAft>
                      </a:pPr>
                      <a:r>
                        <a:rPr lang="tr-TR" sz="1100" dirty="0">
                          <a:effectLst/>
                        </a:rPr>
                        <a:t>Yetiştireceğiniz bitkinin tüm ihtiyaçlarını listeleme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2250081742"/>
                  </a:ext>
                </a:extLst>
              </a:tr>
              <a:tr h="500299">
                <a:tc>
                  <a:txBody>
                    <a:bodyPr/>
                    <a:lstStyle/>
                    <a:p>
                      <a:pPr>
                        <a:lnSpc>
                          <a:spcPct val="107000"/>
                        </a:lnSpc>
                        <a:spcAft>
                          <a:spcPts val="800"/>
                        </a:spcAft>
                      </a:pPr>
                      <a:r>
                        <a:rPr lang="tr-TR" sz="1100" dirty="0">
                          <a:effectLst/>
                        </a:rPr>
                        <a:t>Yetiştireceğiniz bitkinin tüm ihtiyaçlarını tek portaldan satma</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1331776392"/>
                  </a:ext>
                </a:extLst>
              </a:tr>
              <a:tr h="244490">
                <a:tc>
                  <a:txBody>
                    <a:bodyPr/>
                    <a:lstStyle/>
                    <a:p>
                      <a:pPr>
                        <a:lnSpc>
                          <a:spcPct val="107000"/>
                        </a:lnSpc>
                        <a:spcAft>
                          <a:spcPts val="800"/>
                        </a:spcAft>
                      </a:pPr>
                      <a:r>
                        <a:rPr lang="tr-TR" sz="1100" dirty="0">
                          <a:effectLst/>
                        </a:rPr>
                        <a:t>Canlı destek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343833379"/>
                  </a:ext>
                </a:extLst>
              </a:tr>
              <a:tr h="244490">
                <a:tc>
                  <a:txBody>
                    <a:bodyPr/>
                    <a:lstStyle/>
                    <a:p>
                      <a:pPr>
                        <a:lnSpc>
                          <a:spcPct val="107000"/>
                        </a:lnSpc>
                        <a:spcAft>
                          <a:spcPts val="800"/>
                        </a:spcAft>
                      </a:pPr>
                      <a:r>
                        <a:rPr lang="tr-TR" sz="1100" dirty="0">
                          <a:effectLst/>
                        </a:rPr>
                        <a:t>Blog</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Var</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07000"/>
                        </a:lnSpc>
                        <a:spcAft>
                          <a:spcPts val="800"/>
                        </a:spcAft>
                      </a:pPr>
                      <a:r>
                        <a:rPr lang="tr-TR" sz="1100" dirty="0">
                          <a:effectLst/>
                        </a:rPr>
                        <a:t>Yok</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308950864"/>
                  </a:ext>
                </a:extLst>
              </a:tr>
            </a:tbl>
          </a:graphicData>
        </a:graphic>
      </p:graphicFrame>
    </p:spTree>
    <p:extLst>
      <p:ext uri="{BB962C8B-B14F-4D97-AF65-F5344CB8AC3E}">
        <p14:creationId xmlns:p14="http://schemas.microsoft.com/office/powerpoint/2010/main" val="5181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grafik, simge, sembol, yazı tipi, siyah içeren bir resim&#10;&#10;Açıklama otomatik olarak oluşturuldu">
            <a:extLst>
              <a:ext uri="{FF2B5EF4-FFF2-40B4-BE49-F238E27FC236}">
                <a16:creationId xmlns:a16="http://schemas.microsoft.com/office/drawing/2014/main" id="{C23AE78C-BAC3-FC27-F2CF-BC407708B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0"/>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SWOT Analizi:</a:t>
            </a:r>
          </a:p>
        </p:txBody>
      </p:sp>
      <p:grpSp>
        <p:nvGrpSpPr>
          <p:cNvPr id="9" name="Group 2">
            <a:extLst>
              <a:ext uri="{FF2B5EF4-FFF2-40B4-BE49-F238E27FC236}">
                <a16:creationId xmlns:a16="http://schemas.microsoft.com/office/drawing/2014/main" id="{AF2C6032-09C7-EA55-20AE-720C6187B468}"/>
              </a:ext>
            </a:extLst>
          </p:cNvPr>
          <p:cNvGrpSpPr/>
          <p:nvPr/>
        </p:nvGrpSpPr>
        <p:grpSpPr>
          <a:xfrm>
            <a:off x="2747568" y="1318861"/>
            <a:ext cx="1721515" cy="1868967"/>
            <a:chOff x="0" y="-171450"/>
            <a:chExt cx="827852" cy="999302"/>
          </a:xfrm>
        </p:grpSpPr>
        <p:sp>
          <p:nvSpPr>
            <p:cNvPr id="37" name="Freeform 3">
              <a:extLst>
                <a:ext uri="{FF2B5EF4-FFF2-40B4-BE49-F238E27FC236}">
                  <a16:creationId xmlns:a16="http://schemas.microsoft.com/office/drawing/2014/main" id="{CAC403ED-DC94-4B6F-06E6-5C2E5778FC3C}"/>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tr-TR" dirty="0"/>
            </a:p>
          </p:txBody>
        </p:sp>
        <p:sp>
          <p:nvSpPr>
            <p:cNvPr id="38" name="TextBox 4">
              <a:extLst>
                <a:ext uri="{FF2B5EF4-FFF2-40B4-BE49-F238E27FC236}">
                  <a16:creationId xmlns:a16="http://schemas.microsoft.com/office/drawing/2014/main" id="{80B920FD-AEA9-8547-6D7E-368F368449ED}"/>
                </a:ext>
              </a:extLst>
            </p:cNvPr>
            <p:cNvSpPr txBox="1"/>
            <p:nvPr/>
          </p:nvSpPr>
          <p:spPr>
            <a:xfrm>
              <a:off x="0" y="-171450"/>
              <a:ext cx="827852" cy="99930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319"/>
                </a:lnSpc>
              </a:pPr>
              <a:r>
                <a:rPr lang="en-US" sz="8799" dirty="0">
                  <a:solidFill>
                    <a:srgbClr val="FFFFFF"/>
                  </a:solidFill>
                  <a:latin typeface="Aileron Ultra-Bold"/>
                </a:rPr>
                <a:t>S</a:t>
              </a:r>
            </a:p>
          </p:txBody>
        </p:sp>
      </p:grpSp>
      <p:grpSp>
        <p:nvGrpSpPr>
          <p:cNvPr id="13" name="Group 6">
            <a:extLst>
              <a:ext uri="{FF2B5EF4-FFF2-40B4-BE49-F238E27FC236}">
                <a16:creationId xmlns:a16="http://schemas.microsoft.com/office/drawing/2014/main" id="{00834793-7EBD-6DBF-5ED4-67F65E84AE51}"/>
              </a:ext>
            </a:extLst>
          </p:cNvPr>
          <p:cNvGrpSpPr/>
          <p:nvPr/>
        </p:nvGrpSpPr>
        <p:grpSpPr>
          <a:xfrm>
            <a:off x="286699" y="1081448"/>
            <a:ext cx="2295354" cy="2745732"/>
            <a:chOff x="0" y="-28575"/>
            <a:chExt cx="5588000" cy="7432208"/>
          </a:xfrm>
        </p:grpSpPr>
        <p:sp>
          <p:nvSpPr>
            <p:cNvPr id="35" name="TextBox 7">
              <a:extLst>
                <a:ext uri="{FF2B5EF4-FFF2-40B4-BE49-F238E27FC236}">
                  <a16:creationId xmlns:a16="http://schemas.microsoft.com/office/drawing/2014/main" id="{D8E14A3C-F743-94B7-4182-A95624F204B6}"/>
                </a:ext>
              </a:extLst>
            </p:cNvPr>
            <p:cNvSpPr txBox="1"/>
            <p:nvPr/>
          </p:nvSpPr>
          <p:spPr>
            <a:xfrm>
              <a:off x="0" y="-28575"/>
              <a:ext cx="5588000" cy="11571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3640"/>
                </a:lnSpc>
              </a:pPr>
              <a:r>
                <a:rPr lang="en-US" sz="2400" spc="84" dirty="0">
                  <a:solidFill>
                    <a:srgbClr val="2C92D5"/>
                  </a:solidFill>
                  <a:latin typeface="Aileron Bold"/>
                </a:rPr>
                <a:t>STRENGTHS</a:t>
              </a:r>
            </a:p>
          </p:txBody>
        </p:sp>
        <p:sp>
          <p:nvSpPr>
            <p:cNvPr id="36" name="TextBox 8">
              <a:extLst>
                <a:ext uri="{FF2B5EF4-FFF2-40B4-BE49-F238E27FC236}">
                  <a16:creationId xmlns:a16="http://schemas.microsoft.com/office/drawing/2014/main" id="{1B895A7E-065A-90D1-C68E-1A82B8A362AD}"/>
                </a:ext>
              </a:extLst>
            </p:cNvPr>
            <p:cNvSpPr txBox="1"/>
            <p:nvPr/>
          </p:nvSpPr>
          <p:spPr>
            <a:xfrm>
              <a:off x="0" y="778088"/>
              <a:ext cx="5588000" cy="662554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3080"/>
                </a:lnSpc>
              </a:pPr>
              <a:r>
                <a:rPr lang="en-US" sz="1600" spc="33" dirty="0">
                  <a:solidFill>
                    <a:schemeClr val="bg1"/>
                  </a:solidFill>
                  <a:latin typeface="Aileron"/>
                </a:rPr>
                <a:t>Yapay zekadan güç </a:t>
              </a:r>
              <a:r>
                <a:rPr lang="en-US" sz="1600" spc="33" dirty="0" err="1">
                  <a:solidFill>
                    <a:schemeClr val="bg1"/>
                  </a:solidFill>
                  <a:latin typeface="Aileron"/>
                </a:rPr>
                <a:t>almamız</a:t>
              </a:r>
              <a:endParaRPr lang="tr-TR" sz="1600" spc="33" dirty="0">
                <a:solidFill>
                  <a:schemeClr val="bg1"/>
                </a:solidFill>
                <a:latin typeface="Aileron"/>
              </a:endParaRPr>
            </a:p>
            <a:p>
              <a:pPr algn="r"/>
              <a:endParaRPr lang="en-US" sz="700" spc="33" dirty="0">
                <a:solidFill>
                  <a:schemeClr val="bg1"/>
                </a:solidFill>
                <a:latin typeface="Aileron"/>
              </a:endParaRPr>
            </a:p>
            <a:p>
              <a:pPr algn="r">
                <a:lnSpc>
                  <a:spcPts val="3080"/>
                </a:lnSpc>
              </a:pPr>
              <a:r>
                <a:rPr lang="en-US" sz="1600" spc="33" dirty="0">
                  <a:solidFill>
                    <a:schemeClr val="bg1"/>
                  </a:solidFill>
                  <a:latin typeface="Aileron"/>
                </a:rPr>
                <a:t>Hali </a:t>
              </a:r>
              <a:r>
                <a:rPr lang="en-US" sz="1600" spc="33" dirty="0" err="1">
                  <a:solidFill>
                    <a:schemeClr val="bg1"/>
                  </a:solidFill>
                  <a:latin typeface="Aileron"/>
                </a:rPr>
                <a:t>hazırda</a:t>
              </a:r>
              <a:r>
                <a:rPr lang="en-US" sz="1600" spc="33" dirty="0">
                  <a:solidFill>
                    <a:schemeClr val="bg1"/>
                  </a:solidFill>
                  <a:latin typeface="Aileron"/>
                </a:rPr>
                <a:t> </a:t>
              </a:r>
              <a:r>
                <a:rPr lang="en-US" sz="1600" spc="33" dirty="0" err="1">
                  <a:solidFill>
                    <a:schemeClr val="bg1"/>
                  </a:solidFill>
                  <a:latin typeface="Aileron"/>
                </a:rPr>
                <a:t>piyasada</a:t>
              </a:r>
              <a:r>
                <a:rPr lang="en-US" sz="1600" spc="33" dirty="0">
                  <a:solidFill>
                    <a:schemeClr val="bg1"/>
                  </a:solidFill>
                  <a:latin typeface="Aileron"/>
                </a:rPr>
                <a:t> </a:t>
              </a:r>
              <a:r>
                <a:rPr lang="en-US" sz="1600" spc="33" dirty="0" err="1">
                  <a:solidFill>
                    <a:schemeClr val="bg1"/>
                  </a:solidFill>
                  <a:latin typeface="Aileron"/>
                </a:rPr>
                <a:t>olan</a:t>
              </a:r>
              <a:r>
                <a:rPr lang="en-US" sz="1600" spc="33" dirty="0">
                  <a:solidFill>
                    <a:schemeClr val="bg1"/>
                  </a:solidFill>
                  <a:latin typeface="Aileron"/>
                </a:rPr>
                <a:t> </a:t>
              </a:r>
              <a:r>
                <a:rPr lang="en-US" sz="1600" spc="33" dirty="0" err="1">
                  <a:solidFill>
                    <a:schemeClr val="bg1"/>
                  </a:solidFill>
                  <a:latin typeface="Aileron"/>
                </a:rPr>
                <a:t>müşteriler</a:t>
              </a:r>
              <a:r>
                <a:rPr lang="en-US" sz="1600" spc="33" dirty="0">
                  <a:solidFill>
                    <a:schemeClr val="bg1"/>
                  </a:solidFill>
                  <a:latin typeface="Aileron"/>
                </a:rPr>
                <a:t> </a:t>
              </a:r>
              <a:r>
                <a:rPr lang="en-US" sz="1600" spc="33" dirty="0" err="1">
                  <a:solidFill>
                    <a:schemeClr val="bg1"/>
                  </a:solidFill>
                  <a:latin typeface="Aileron"/>
                </a:rPr>
                <a:t>haricinde</a:t>
              </a:r>
              <a:r>
                <a:rPr lang="en-US" sz="1600" spc="33" dirty="0">
                  <a:solidFill>
                    <a:schemeClr val="bg1"/>
                  </a:solidFill>
                  <a:latin typeface="Aileron"/>
                </a:rPr>
                <a:t> </a:t>
              </a:r>
              <a:r>
                <a:rPr lang="en-US" sz="1600" spc="33" dirty="0" err="1">
                  <a:solidFill>
                    <a:schemeClr val="bg1"/>
                  </a:solidFill>
                  <a:latin typeface="Aileron"/>
                </a:rPr>
                <a:t>kendi</a:t>
              </a:r>
              <a:r>
                <a:rPr lang="en-US" sz="1600" spc="33" dirty="0">
                  <a:solidFill>
                    <a:schemeClr val="bg1"/>
                  </a:solidFill>
                  <a:latin typeface="Aileron"/>
                </a:rPr>
                <a:t> </a:t>
              </a:r>
              <a:r>
                <a:rPr lang="en-US" sz="1600" spc="33" dirty="0" err="1">
                  <a:solidFill>
                    <a:schemeClr val="bg1"/>
                  </a:solidFill>
                  <a:latin typeface="Aileron"/>
                </a:rPr>
                <a:t>müşterilerimizi</a:t>
              </a:r>
              <a:r>
                <a:rPr lang="en-US" sz="1600" spc="33" dirty="0">
                  <a:solidFill>
                    <a:schemeClr val="bg1"/>
                  </a:solidFill>
                  <a:latin typeface="Aileron"/>
                </a:rPr>
                <a:t> </a:t>
              </a:r>
              <a:r>
                <a:rPr lang="en-US" sz="1600" spc="33" dirty="0" err="1">
                  <a:solidFill>
                    <a:schemeClr val="bg1"/>
                  </a:solidFill>
                  <a:latin typeface="Aileron"/>
                </a:rPr>
                <a:t>oluşturmamız</a:t>
              </a:r>
              <a:endParaRPr lang="en-US" sz="1600" spc="33" dirty="0">
                <a:solidFill>
                  <a:schemeClr val="bg1"/>
                </a:solidFill>
                <a:latin typeface="Aileron"/>
              </a:endParaRPr>
            </a:p>
          </p:txBody>
        </p:sp>
      </p:grpSp>
      <p:grpSp>
        <p:nvGrpSpPr>
          <p:cNvPr id="14" name="Group 9">
            <a:extLst>
              <a:ext uri="{FF2B5EF4-FFF2-40B4-BE49-F238E27FC236}">
                <a16:creationId xmlns:a16="http://schemas.microsoft.com/office/drawing/2014/main" id="{8683D7FC-0766-6BCE-88FE-61FEAA4DA528}"/>
              </a:ext>
            </a:extLst>
          </p:cNvPr>
          <p:cNvGrpSpPr/>
          <p:nvPr/>
        </p:nvGrpSpPr>
        <p:grpSpPr>
          <a:xfrm>
            <a:off x="6504925" y="1012109"/>
            <a:ext cx="2295354" cy="2884232"/>
            <a:chOff x="0" y="-28575"/>
            <a:chExt cx="5588000" cy="7807102"/>
          </a:xfrm>
        </p:grpSpPr>
        <p:sp>
          <p:nvSpPr>
            <p:cNvPr id="33" name="TextBox 10">
              <a:extLst>
                <a:ext uri="{FF2B5EF4-FFF2-40B4-BE49-F238E27FC236}">
                  <a16:creationId xmlns:a16="http://schemas.microsoft.com/office/drawing/2014/main" id="{A283748F-B5E5-7BCF-13C1-84E682217D5A}"/>
                </a:ext>
              </a:extLst>
            </p:cNvPr>
            <p:cNvSpPr txBox="1"/>
            <p:nvPr/>
          </p:nvSpPr>
          <p:spPr>
            <a:xfrm>
              <a:off x="0" y="-28575"/>
              <a:ext cx="5588000" cy="11571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640"/>
                </a:lnSpc>
              </a:pPr>
              <a:r>
                <a:rPr lang="en-US" sz="2400" spc="84" dirty="0">
                  <a:solidFill>
                    <a:srgbClr val="2C92D5"/>
                  </a:solidFill>
                  <a:latin typeface="Aileron Bold"/>
                </a:rPr>
                <a:t>WEAKNESSES</a:t>
              </a:r>
            </a:p>
          </p:txBody>
        </p:sp>
        <p:sp>
          <p:nvSpPr>
            <p:cNvPr id="34" name="TextBox 11">
              <a:extLst>
                <a:ext uri="{FF2B5EF4-FFF2-40B4-BE49-F238E27FC236}">
                  <a16:creationId xmlns:a16="http://schemas.microsoft.com/office/drawing/2014/main" id="{66582231-138C-81EB-9964-23FBDEEFC118}"/>
                </a:ext>
              </a:extLst>
            </p:cNvPr>
            <p:cNvSpPr txBox="1"/>
            <p:nvPr/>
          </p:nvSpPr>
          <p:spPr>
            <a:xfrm>
              <a:off x="0" y="778088"/>
              <a:ext cx="5588000" cy="700043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80"/>
                </a:lnSpc>
              </a:pPr>
              <a:r>
                <a:rPr lang="en-US" sz="1600" spc="33" dirty="0" err="1">
                  <a:solidFill>
                    <a:schemeClr val="bg1"/>
                  </a:solidFill>
                  <a:latin typeface="Aileron"/>
                </a:rPr>
                <a:t>Piyasaya</a:t>
              </a:r>
              <a:r>
                <a:rPr lang="en-US" sz="1600" spc="33" dirty="0">
                  <a:solidFill>
                    <a:schemeClr val="bg1"/>
                  </a:solidFill>
                  <a:latin typeface="Aileron"/>
                </a:rPr>
                <a:t> yeni </a:t>
              </a:r>
              <a:r>
                <a:rPr lang="en-US" sz="1600" spc="33" dirty="0" err="1">
                  <a:solidFill>
                    <a:schemeClr val="bg1"/>
                  </a:solidFill>
                  <a:latin typeface="Aileron"/>
                </a:rPr>
                <a:t>giriyor</a:t>
              </a:r>
              <a:r>
                <a:rPr lang="en-US" sz="1600" spc="33" dirty="0">
                  <a:solidFill>
                    <a:schemeClr val="bg1"/>
                  </a:solidFill>
                  <a:latin typeface="Aileron"/>
                </a:rPr>
                <a:t> </a:t>
              </a:r>
              <a:r>
                <a:rPr lang="en-US" sz="1600" spc="33" dirty="0" err="1">
                  <a:solidFill>
                    <a:schemeClr val="bg1"/>
                  </a:solidFill>
                  <a:latin typeface="Aileron"/>
                </a:rPr>
                <a:t>oluşumuz</a:t>
              </a:r>
              <a:endParaRPr lang="en-US" sz="1600" spc="33" dirty="0">
                <a:solidFill>
                  <a:schemeClr val="bg1"/>
                </a:solidFill>
                <a:latin typeface="Aileron"/>
              </a:endParaRPr>
            </a:p>
            <a:p>
              <a:endParaRPr lang="en-US" sz="1600" spc="33" dirty="0">
                <a:solidFill>
                  <a:schemeClr val="bg1"/>
                </a:solidFill>
                <a:latin typeface="Aileron"/>
              </a:endParaRPr>
            </a:p>
            <a:p>
              <a:pPr>
                <a:lnSpc>
                  <a:spcPts val="3080"/>
                </a:lnSpc>
              </a:pPr>
              <a:r>
                <a:rPr lang="en-US" sz="1600" spc="33" dirty="0" err="1">
                  <a:solidFill>
                    <a:schemeClr val="bg1"/>
                  </a:solidFill>
                  <a:latin typeface="Aileron"/>
                </a:rPr>
                <a:t>Kendi</a:t>
              </a:r>
              <a:r>
                <a:rPr lang="en-US" sz="1600" spc="33" dirty="0">
                  <a:solidFill>
                    <a:schemeClr val="bg1"/>
                  </a:solidFill>
                  <a:latin typeface="Aileron"/>
                </a:rPr>
                <a:t> </a:t>
              </a:r>
              <a:r>
                <a:rPr lang="en-US" sz="1600" spc="33" dirty="0" err="1">
                  <a:solidFill>
                    <a:schemeClr val="bg1"/>
                  </a:solidFill>
                  <a:latin typeface="Aileron"/>
                </a:rPr>
                <a:t>ürünlerimi</a:t>
              </a:r>
              <a:r>
                <a:rPr lang="en-US" sz="1600" spc="33" dirty="0">
                  <a:solidFill>
                    <a:schemeClr val="bg1"/>
                  </a:solidFill>
                  <a:latin typeface="Aileron"/>
                </a:rPr>
                <a:t> </a:t>
              </a:r>
              <a:r>
                <a:rPr lang="en-US" sz="1600" spc="33" dirty="0" err="1">
                  <a:solidFill>
                    <a:schemeClr val="bg1"/>
                  </a:solidFill>
                  <a:latin typeface="Aileron"/>
                </a:rPr>
                <a:t>üretmediğimiz</a:t>
              </a:r>
              <a:r>
                <a:rPr lang="en-US" sz="1600" spc="33" dirty="0">
                  <a:solidFill>
                    <a:schemeClr val="bg1"/>
                  </a:solidFill>
                  <a:latin typeface="Aileron"/>
                </a:rPr>
                <a:t> </a:t>
              </a:r>
              <a:r>
                <a:rPr lang="en-US" sz="1600" spc="33" dirty="0" err="1">
                  <a:solidFill>
                    <a:schemeClr val="bg1"/>
                  </a:solidFill>
                  <a:latin typeface="Aileron"/>
                </a:rPr>
                <a:t>için</a:t>
              </a:r>
              <a:r>
                <a:rPr lang="en-US" sz="1600" spc="33" dirty="0">
                  <a:solidFill>
                    <a:schemeClr val="bg1"/>
                  </a:solidFill>
                  <a:latin typeface="Aileron"/>
                </a:rPr>
                <a:t> </a:t>
              </a:r>
              <a:r>
                <a:rPr lang="en-US" sz="1600" spc="33" dirty="0" err="1">
                  <a:solidFill>
                    <a:schemeClr val="bg1"/>
                  </a:solidFill>
                  <a:latin typeface="Aileron"/>
                </a:rPr>
                <a:t>fiyat</a:t>
              </a:r>
              <a:r>
                <a:rPr lang="en-US" sz="1600" spc="33" dirty="0">
                  <a:solidFill>
                    <a:schemeClr val="bg1"/>
                  </a:solidFill>
                  <a:latin typeface="Aileron"/>
                </a:rPr>
                <a:t> </a:t>
              </a:r>
              <a:r>
                <a:rPr lang="en-US" sz="1600" spc="33" dirty="0" err="1">
                  <a:solidFill>
                    <a:schemeClr val="bg1"/>
                  </a:solidFill>
                  <a:latin typeface="Aileron"/>
                </a:rPr>
                <a:t>konusunda</a:t>
              </a:r>
              <a:r>
                <a:rPr lang="en-US" sz="1600" spc="33" dirty="0">
                  <a:solidFill>
                    <a:schemeClr val="bg1"/>
                  </a:solidFill>
                  <a:latin typeface="Aileron"/>
                </a:rPr>
                <a:t> </a:t>
              </a:r>
              <a:r>
                <a:rPr lang="en-US" sz="1600" spc="33" dirty="0" err="1">
                  <a:solidFill>
                    <a:schemeClr val="bg1"/>
                  </a:solidFill>
                  <a:latin typeface="Aileron"/>
                </a:rPr>
                <a:t>bazı</a:t>
              </a:r>
              <a:r>
                <a:rPr lang="en-US" sz="1600" spc="33" dirty="0">
                  <a:solidFill>
                    <a:schemeClr val="bg1"/>
                  </a:solidFill>
                  <a:latin typeface="Aileron"/>
                </a:rPr>
                <a:t> </a:t>
              </a:r>
              <a:r>
                <a:rPr lang="en-US" sz="1600" spc="33" dirty="0" err="1">
                  <a:solidFill>
                    <a:schemeClr val="bg1"/>
                  </a:solidFill>
                  <a:latin typeface="Aileron"/>
                </a:rPr>
                <a:t>rakiplerin</a:t>
              </a:r>
              <a:r>
                <a:rPr lang="en-US" sz="1600" spc="33" dirty="0">
                  <a:solidFill>
                    <a:schemeClr val="bg1"/>
                  </a:solidFill>
                  <a:latin typeface="Aileron"/>
                </a:rPr>
                <a:t> </a:t>
              </a:r>
              <a:r>
                <a:rPr lang="en-US" sz="1600" spc="33" dirty="0" err="1">
                  <a:solidFill>
                    <a:schemeClr val="bg1"/>
                  </a:solidFill>
                  <a:latin typeface="Aileron"/>
                </a:rPr>
                <a:t>gerisinde</a:t>
              </a:r>
              <a:r>
                <a:rPr lang="en-US" sz="1600" spc="33" dirty="0">
                  <a:solidFill>
                    <a:schemeClr val="bg1"/>
                  </a:solidFill>
                  <a:latin typeface="Aileron"/>
                </a:rPr>
                <a:t> </a:t>
              </a:r>
              <a:r>
                <a:rPr lang="en-US" sz="1600" spc="33" dirty="0" err="1">
                  <a:solidFill>
                    <a:schemeClr val="bg1"/>
                  </a:solidFill>
                  <a:latin typeface="Aileron"/>
                </a:rPr>
                <a:t>kalmamız</a:t>
              </a:r>
              <a:endParaRPr lang="en-US" sz="1600" spc="33" dirty="0">
                <a:solidFill>
                  <a:schemeClr val="bg1"/>
                </a:solidFill>
                <a:latin typeface="Aileron"/>
              </a:endParaRPr>
            </a:p>
          </p:txBody>
        </p:sp>
      </p:grpSp>
      <p:grpSp>
        <p:nvGrpSpPr>
          <p:cNvPr id="15" name="Group 12">
            <a:extLst>
              <a:ext uri="{FF2B5EF4-FFF2-40B4-BE49-F238E27FC236}">
                <a16:creationId xmlns:a16="http://schemas.microsoft.com/office/drawing/2014/main" id="{9E4D85FB-0D93-194A-8A57-C16E90BAD854}"/>
              </a:ext>
            </a:extLst>
          </p:cNvPr>
          <p:cNvGrpSpPr/>
          <p:nvPr/>
        </p:nvGrpSpPr>
        <p:grpSpPr>
          <a:xfrm>
            <a:off x="-348983" y="3911446"/>
            <a:ext cx="3549383" cy="2545485"/>
            <a:chOff x="-1200451" y="-187732"/>
            <a:chExt cx="6788451" cy="6890176"/>
          </a:xfrm>
        </p:grpSpPr>
        <p:sp>
          <p:nvSpPr>
            <p:cNvPr id="31" name="TextBox 13">
              <a:extLst>
                <a:ext uri="{FF2B5EF4-FFF2-40B4-BE49-F238E27FC236}">
                  <a16:creationId xmlns:a16="http://schemas.microsoft.com/office/drawing/2014/main" id="{F4F59590-72D0-3366-F8C2-C86CA7F6A1B0}"/>
                </a:ext>
              </a:extLst>
            </p:cNvPr>
            <p:cNvSpPr txBox="1"/>
            <p:nvPr/>
          </p:nvSpPr>
          <p:spPr>
            <a:xfrm>
              <a:off x="-1200451" y="-187732"/>
              <a:ext cx="5588000" cy="11571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3640"/>
                </a:lnSpc>
              </a:pPr>
              <a:r>
                <a:rPr lang="en-US" sz="2400" spc="84" dirty="0">
                  <a:solidFill>
                    <a:srgbClr val="2C92D5"/>
                  </a:solidFill>
                  <a:latin typeface="Aileron Bold"/>
                </a:rPr>
                <a:t>OPPORTUNITIES</a:t>
              </a:r>
            </a:p>
          </p:txBody>
        </p:sp>
        <p:sp>
          <p:nvSpPr>
            <p:cNvPr id="32" name="TextBox 14">
              <a:extLst>
                <a:ext uri="{FF2B5EF4-FFF2-40B4-BE49-F238E27FC236}">
                  <a16:creationId xmlns:a16="http://schemas.microsoft.com/office/drawing/2014/main" id="{39E808AF-7137-53E0-EB48-6B2A5B99594B}"/>
                </a:ext>
              </a:extLst>
            </p:cNvPr>
            <p:cNvSpPr txBox="1"/>
            <p:nvPr/>
          </p:nvSpPr>
          <p:spPr>
            <a:xfrm>
              <a:off x="-486964" y="778087"/>
              <a:ext cx="6074964" cy="592435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3080"/>
                </a:lnSpc>
              </a:pPr>
              <a:r>
                <a:rPr lang="en-US" sz="1600" spc="33" dirty="0">
                  <a:solidFill>
                    <a:schemeClr val="bg1"/>
                  </a:solidFill>
                  <a:latin typeface="Aileron"/>
                </a:rPr>
                <a:t>Hali </a:t>
              </a:r>
              <a:r>
                <a:rPr lang="en-US" sz="1600" spc="33" dirty="0" err="1">
                  <a:solidFill>
                    <a:schemeClr val="bg1"/>
                  </a:solidFill>
                  <a:latin typeface="Aileron"/>
                </a:rPr>
                <a:t>hazırda</a:t>
              </a:r>
              <a:r>
                <a:rPr lang="en-US" sz="1600" spc="33" dirty="0">
                  <a:solidFill>
                    <a:schemeClr val="bg1"/>
                  </a:solidFill>
                  <a:latin typeface="Aileron"/>
                </a:rPr>
                <a:t> </a:t>
              </a:r>
              <a:r>
                <a:rPr lang="en-US" sz="1600" spc="33" dirty="0" err="1">
                  <a:solidFill>
                    <a:schemeClr val="bg1"/>
                  </a:solidFill>
                  <a:latin typeface="Aileron"/>
                </a:rPr>
                <a:t>bir</a:t>
              </a:r>
              <a:r>
                <a:rPr lang="en-US" sz="1600" spc="33" dirty="0">
                  <a:solidFill>
                    <a:schemeClr val="bg1"/>
                  </a:solidFill>
                  <a:latin typeface="Aileron"/>
                </a:rPr>
                <a:t> dip </a:t>
              </a:r>
              <a:r>
                <a:rPr lang="en-US" sz="1600" spc="33" dirty="0" err="1">
                  <a:solidFill>
                    <a:schemeClr val="bg1"/>
                  </a:solidFill>
                  <a:latin typeface="Aileron"/>
                </a:rPr>
                <a:t>dalga</a:t>
              </a:r>
              <a:r>
                <a:rPr lang="en-US" sz="1600" spc="33" dirty="0">
                  <a:solidFill>
                    <a:schemeClr val="bg1"/>
                  </a:solidFill>
                  <a:latin typeface="Aileron"/>
                </a:rPr>
                <a:t> </a:t>
              </a:r>
              <a:r>
                <a:rPr lang="tr-TR" sz="1600" spc="33" dirty="0">
                  <a:solidFill>
                    <a:schemeClr val="bg1"/>
                  </a:solidFill>
                  <a:latin typeface="Aileron"/>
                </a:rPr>
                <a:t>	</a:t>
              </a:r>
            </a:p>
            <a:p>
              <a:pPr algn="r">
                <a:lnSpc>
                  <a:spcPts val="3080"/>
                </a:lnSpc>
              </a:pPr>
              <a:r>
                <a:rPr lang="en-US" sz="1600" spc="33" dirty="0" err="1">
                  <a:solidFill>
                    <a:schemeClr val="bg1"/>
                  </a:solidFill>
                  <a:latin typeface="Aileron"/>
                </a:rPr>
                <a:t>olarak</a:t>
              </a:r>
              <a:r>
                <a:rPr lang="en-US" sz="1600" spc="33" dirty="0">
                  <a:solidFill>
                    <a:schemeClr val="bg1"/>
                  </a:solidFill>
                  <a:latin typeface="Aileron"/>
                </a:rPr>
                <a:t>  </a:t>
              </a:r>
              <a:r>
                <a:rPr lang="en-US" sz="1600" spc="33" dirty="0" err="1">
                  <a:solidFill>
                    <a:schemeClr val="bg1"/>
                  </a:solidFill>
                  <a:latin typeface="Aileron"/>
                </a:rPr>
                <a:t>olan</a:t>
              </a:r>
              <a:r>
                <a:rPr lang="en-US" sz="1600" spc="33" dirty="0">
                  <a:solidFill>
                    <a:schemeClr val="bg1"/>
                  </a:solidFill>
                  <a:latin typeface="Aileron"/>
                </a:rPr>
                <a:t> </a:t>
              </a:r>
              <a:r>
                <a:rPr lang="en-US" sz="1600" spc="33" dirty="0" err="1">
                  <a:solidFill>
                    <a:schemeClr val="bg1"/>
                  </a:solidFill>
                  <a:latin typeface="Aileron"/>
                </a:rPr>
                <a:t>doğala</a:t>
              </a:r>
              <a:r>
                <a:rPr lang="en-US" sz="1600" spc="33" dirty="0">
                  <a:solidFill>
                    <a:schemeClr val="bg1"/>
                  </a:solidFill>
                  <a:latin typeface="Aileron"/>
                </a:rPr>
                <a:t> </a:t>
              </a:r>
              <a:r>
                <a:rPr lang="en-US" sz="1600" spc="33" dirty="0" err="1">
                  <a:solidFill>
                    <a:schemeClr val="bg1"/>
                  </a:solidFill>
                  <a:latin typeface="Aileron"/>
                </a:rPr>
                <a:t>dönüş</a:t>
              </a:r>
              <a:r>
                <a:rPr lang="en-US" sz="1600" spc="33" dirty="0">
                  <a:solidFill>
                    <a:schemeClr val="bg1"/>
                  </a:solidFill>
                  <a:latin typeface="Aileron"/>
                </a:rPr>
                <a:t> </a:t>
              </a:r>
              <a:r>
                <a:rPr lang="en-US" sz="1600" spc="33" dirty="0" err="1">
                  <a:solidFill>
                    <a:schemeClr val="bg1"/>
                  </a:solidFill>
                  <a:latin typeface="Aileron"/>
                </a:rPr>
                <a:t>akımı</a:t>
              </a:r>
              <a:r>
                <a:rPr lang="tr-TR" sz="1600" spc="33" dirty="0">
                  <a:solidFill>
                    <a:schemeClr val="bg1"/>
                  </a:solidFill>
                  <a:latin typeface="Aileron"/>
                </a:rPr>
                <a:t>	</a:t>
              </a:r>
            </a:p>
            <a:p>
              <a:pPr algn="r"/>
              <a:endParaRPr lang="en-US" sz="1600" spc="33" dirty="0">
                <a:solidFill>
                  <a:schemeClr val="bg1"/>
                </a:solidFill>
                <a:latin typeface="Aileron"/>
              </a:endParaRPr>
            </a:p>
            <a:p>
              <a:pPr algn="r">
                <a:lnSpc>
                  <a:spcPts val="3080"/>
                </a:lnSpc>
              </a:pPr>
              <a:r>
                <a:rPr lang="en-US" sz="1600" spc="33" dirty="0" err="1">
                  <a:solidFill>
                    <a:schemeClr val="bg1"/>
                  </a:solidFill>
                  <a:latin typeface="Aileron"/>
                </a:rPr>
                <a:t>Büyük</a:t>
              </a:r>
              <a:r>
                <a:rPr lang="en-US" sz="1600" spc="33" dirty="0">
                  <a:solidFill>
                    <a:schemeClr val="bg1"/>
                  </a:solidFill>
                  <a:latin typeface="Aileron"/>
                </a:rPr>
                <a:t> </a:t>
              </a:r>
              <a:r>
                <a:rPr lang="en-US" sz="1600" spc="33" dirty="0" err="1">
                  <a:solidFill>
                    <a:schemeClr val="bg1"/>
                  </a:solidFill>
                  <a:latin typeface="Aileron"/>
                </a:rPr>
                <a:t>şehirde</a:t>
              </a:r>
              <a:r>
                <a:rPr lang="en-US" sz="1600" spc="33" dirty="0">
                  <a:solidFill>
                    <a:schemeClr val="bg1"/>
                  </a:solidFill>
                  <a:latin typeface="Aileron"/>
                </a:rPr>
                <a:t> </a:t>
              </a:r>
              <a:r>
                <a:rPr lang="en-US" sz="1600" spc="33" dirty="0" err="1">
                  <a:solidFill>
                    <a:schemeClr val="bg1"/>
                  </a:solidFill>
                  <a:latin typeface="Aileron"/>
                </a:rPr>
                <a:t>yaşayan</a:t>
              </a:r>
              <a:r>
                <a:rPr lang="en-US" sz="1600" spc="33" dirty="0">
                  <a:solidFill>
                    <a:schemeClr val="bg1"/>
                  </a:solidFill>
                  <a:latin typeface="Aileron"/>
                </a:rPr>
                <a:t> </a:t>
              </a:r>
              <a:r>
                <a:rPr lang="en-US" sz="1600" spc="33" dirty="0" err="1">
                  <a:solidFill>
                    <a:schemeClr val="bg1"/>
                  </a:solidFill>
                  <a:latin typeface="Aileron"/>
                </a:rPr>
                <a:t>insanların</a:t>
              </a:r>
              <a:r>
                <a:rPr lang="en-US" sz="1600" spc="33" dirty="0">
                  <a:solidFill>
                    <a:schemeClr val="bg1"/>
                  </a:solidFill>
                  <a:latin typeface="Aileron"/>
                </a:rPr>
                <a:t> </a:t>
              </a:r>
              <a:r>
                <a:rPr lang="en-US" sz="1600" spc="33" dirty="0" err="1">
                  <a:solidFill>
                    <a:schemeClr val="bg1"/>
                  </a:solidFill>
                  <a:latin typeface="Aileron"/>
                </a:rPr>
                <a:t>hayatına</a:t>
              </a:r>
              <a:r>
                <a:rPr lang="en-US" sz="1600" spc="33" dirty="0">
                  <a:solidFill>
                    <a:schemeClr val="bg1"/>
                  </a:solidFill>
                  <a:latin typeface="Aileron"/>
                </a:rPr>
                <a:t> </a:t>
              </a:r>
              <a:r>
                <a:rPr lang="en-US" sz="1600" spc="33" dirty="0" err="1">
                  <a:solidFill>
                    <a:schemeClr val="bg1"/>
                  </a:solidFill>
                  <a:latin typeface="Aileron"/>
                </a:rPr>
                <a:t>bir</a:t>
              </a:r>
              <a:r>
                <a:rPr lang="en-US" sz="1600" spc="33" dirty="0">
                  <a:solidFill>
                    <a:schemeClr val="bg1"/>
                  </a:solidFill>
                  <a:latin typeface="Aileron"/>
                </a:rPr>
                <a:t> </a:t>
              </a:r>
              <a:r>
                <a:rPr lang="en-US" sz="1600" spc="33" dirty="0" err="1">
                  <a:solidFill>
                    <a:schemeClr val="bg1"/>
                  </a:solidFill>
                  <a:latin typeface="Aileron"/>
                </a:rPr>
                <a:t>miktar</a:t>
              </a:r>
              <a:r>
                <a:rPr lang="en-US" sz="1600" spc="33" dirty="0">
                  <a:solidFill>
                    <a:schemeClr val="bg1"/>
                  </a:solidFill>
                  <a:latin typeface="Aileron"/>
                </a:rPr>
                <a:t> </a:t>
              </a:r>
              <a:r>
                <a:rPr lang="en-US" sz="1600" spc="33" dirty="0" err="1">
                  <a:solidFill>
                    <a:schemeClr val="bg1"/>
                  </a:solidFill>
                  <a:latin typeface="Aileron"/>
                </a:rPr>
                <a:t>daha</a:t>
              </a:r>
              <a:r>
                <a:rPr lang="en-US" sz="1600" spc="33" dirty="0">
                  <a:solidFill>
                    <a:schemeClr val="bg1"/>
                  </a:solidFill>
                  <a:latin typeface="Aileron"/>
                </a:rPr>
                <a:t> </a:t>
              </a:r>
              <a:r>
                <a:rPr lang="en-US" sz="1600" spc="33" dirty="0" err="1">
                  <a:solidFill>
                    <a:schemeClr val="bg1"/>
                  </a:solidFill>
                  <a:latin typeface="Aileron"/>
                </a:rPr>
                <a:t>yeşillik</a:t>
              </a:r>
              <a:r>
                <a:rPr lang="en-US" sz="1600" spc="33" dirty="0">
                  <a:solidFill>
                    <a:schemeClr val="bg1"/>
                  </a:solidFill>
                  <a:latin typeface="Aileron"/>
                </a:rPr>
                <a:t> </a:t>
              </a:r>
              <a:r>
                <a:rPr lang="en-US" sz="1600" spc="33" dirty="0" err="1">
                  <a:solidFill>
                    <a:schemeClr val="bg1"/>
                  </a:solidFill>
                  <a:latin typeface="Aileron"/>
                </a:rPr>
                <a:t>katmak</a:t>
              </a:r>
              <a:r>
                <a:rPr lang="en-US" sz="1600" spc="33" dirty="0">
                  <a:solidFill>
                    <a:schemeClr val="bg1"/>
                  </a:solidFill>
                  <a:latin typeface="Aileron"/>
                </a:rPr>
                <a:t> </a:t>
              </a:r>
              <a:r>
                <a:rPr lang="en-US" sz="1600" spc="33" dirty="0" err="1">
                  <a:solidFill>
                    <a:schemeClr val="bg1"/>
                  </a:solidFill>
                  <a:latin typeface="Aileron"/>
                </a:rPr>
                <a:t>istemesi</a:t>
              </a:r>
              <a:r>
                <a:rPr lang="en-US" sz="1600" spc="33" dirty="0">
                  <a:solidFill>
                    <a:schemeClr val="bg1"/>
                  </a:solidFill>
                  <a:latin typeface="Aileron"/>
                </a:rPr>
                <a:t>  </a:t>
              </a:r>
            </a:p>
          </p:txBody>
        </p:sp>
      </p:grpSp>
      <p:grpSp>
        <p:nvGrpSpPr>
          <p:cNvPr id="16" name="Group 15">
            <a:extLst>
              <a:ext uri="{FF2B5EF4-FFF2-40B4-BE49-F238E27FC236}">
                <a16:creationId xmlns:a16="http://schemas.microsoft.com/office/drawing/2014/main" id="{C9504727-B12A-E632-531C-8F3D6617F684}"/>
              </a:ext>
            </a:extLst>
          </p:cNvPr>
          <p:cNvGrpSpPr/>
          <p:nvPr/>
        </p:nvGrpSpPr>
        <p:grpSpPr>
          <a:xfrm>
            <a:off x="6501552" y="3961982"/>
            <a:ext cx="2295354" cy="2247263"/>
            <a:chOff x="0" y="-28575"/>
            <a:chExt cx="5588000" cy="6082941"/>
          </a:xfrm>
        </p:grpSpPr>
        <p:sp>
          <p:nvSpPr>
            <p:cNvPr id="29" name="TextBox 16">
              <a:extLst>
                <a:ext uri="{FF2B5EF4-FFF2-40B4-BE49-F238E27FC236}">
                  <a16:creationId xmlns:a16="http://schemas.microsoft.com/office/drawing/2014/main" id="{44DC8626-1B7B-5310-770C-A73296E4B300}"/>
                </a:ext>
              </a:extLst>
            </p:cNvPr>
            <p:cNvSpPr txBox="1"/>
            <p:nvPr/>
          </p:nvSpPr>
          <p:spPr>
            <a:xfrm>
              <a:off x="0" y="-28575"/>
              <a:ext cx="5588000" cy="11571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640"/>
                </a:lnSpc>
              </a:pPr>
              <a:r>
                <a:rPr lang="en-US" sz="2400" spc="84" dirty="0">
                  <a:solidFill>
                    <a:srgbClr val="2C92D5"/>
                  </a:solidFill>
                  <a:latin typeface="Aileron Bold"/>
                </a:rPr>
                <a:t>THREATS</a:t>
              </a:r>
            </a:p>
          </p:txBody>
        </p:sp>
        <p:sp>
          <p:nvSpPr>
            <p:cNvPr id="30" name="TextBox 17">
              <a:extLst>
                <a:ext uri="{FF2B5EF4-FFF2-40B4-BE49-F238E27FC236}">
                  <a16:creationId xmlns:a16="http://schemas.microsoft.com/office/drawing/2014/main" id="{63740387-BF7A-DAD7-ECAF-D59155386820}"/>
                </a:ext>
              </a:extLst>
            </p:cNvPr>
            <p:cNvSpPr txBox="1"/>
            <p:nvPr/>
          </p:nvSpPr>
          <p:spPr>
            <a:xfrm>
              <a:off x="0" y="778088"/>
              <a:ext cx="5588000" cy="52762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80"/>
                </a:lnSpc>
              </a:pPr>
              <a:r>
                <a:rPr lang="en-US" sz="1600" spc="33" dirty="0" err="1">
                  <a:solidFill>
                    <a:schemeClr val="bg1"/>
                  </a:solidFill>
                  <a:latin typeface="Aileron"/>
                </a:rPr>
                <a:t>Büyük</a:t>
              </a:r>
              <a:r>
                <a:rPr lang="en-US" sz="1600" spc="33" dirty="0">
                  <a:solidFill>
                    <a:schemeClr val="bg1"/>
                  </a:solidFill>
                  <a:latin typeface="Aileron"/>
                </a:rPr>
                <a:t> </a:t>
              </a:r>
              <a:r>
                <a:rPr lang="en-US" sz="1600" spc="33" dirty="0" err="1">
                  <a:solidFill>
                    <a:schemeClr val="bg1"/>
                  </a:solidFill>
                  <a:latin typeface="Aileron"/>
                </a:rPr>
                <a:t>firmalar</a:t>
              </a:r>
              <a:endParaRPr lang="en-US" sz="1600" spc="33" dirty="0">
                <a:solidFill>
                  <a:schemeClr val="bg1"/>
                </a:solidFill>
                <a:latin typeface="Aileron"/>
              </a:endParaRPr>
            </a:p>
            <a:p>
              <a:pPr>
                <a:lnSpc>
                  <a:spcPts val="3080"/>
                </a:lnSpc>
              </a:pPr>
              <a:endParaRPr lang="en-US" sz="1600" spc="33" dirty="0">
                <a:solidFill>
                  <a:schemeClr val="bg1"/>
                </a:solidFill>
                <a:latin typeface="Aileron"/>
              </a:endParaRPr>
            </a:p>
            <a:p>
              <a:pPr>
                <a:lnSpc>
                  <a:spcPts val="3080"/>
                </a:lnSpc>
              </a:pPr>
              <a:r>
                <a:rPr lang="tr-TR" sz="1600" spc="33" dirty="0">
                  <a:solidFill>
                    <a:schemeClr val="bg1"/>
                  </a:solidFill>
                  <a:latin typeface="Aileron"/>
                </a:rPr>
                <a:t>P</a:t>
              </a:r>
              <a:r>
                <a:rPr lang="en-US" sz="1600" spc="33" dirty="0" err="1">
                  <a:solidFill>
                    <a:schemeClr val="bg1"/>
                  </a:solidFill>
                  <a:latin typeface="Aileron"/>
                </a:rPr>
                <a:t>rojenin</a:t>
              </a:r>
              <a:r>
                <a:rPr lang="en-US" sz="1600" spc="33" dirty="0">
                  <a:solidFill>
                    <a:schemeClr val="bg1"/>
                  </a:solidFill>
                  <a:latin typeface="Aileron"/>
                </a:rPr>
                <a:t> </a:t>
              </a:r>
              <a:r>
                <a:rPr lang="en-US" sz="1600" spc="33" dirty="0" err="1">
                  <a:solidFill>
                    <a:schemeClr val="bg1"/>
                  </a:solidFill>
                  <a:latin typeface="Aileron"/>
                </a:rPr>
                <a:t>varlığının</a:t>
              </a:r>
              <a:r>
                <a:rPr lang="en-US" sz="1600" spc="33" dirty="0">
                  <a:solidFill>
                    <a:schemeClr val="bg1"/>
                  </a:solidFill>
                  <a:latin typeface="Aileron"/>
                </a:rPr>
                <a:t> ideal </a:t>
              </a:r>
              <a:r>
                <a:rPr lang="en-US" sz="1600" spc="33" dirty="0" err="1">
                  <a:solidFill>
                    <a:schemeClr val="bg1"/>
                  </a:solidFill>
                  <a:latin typeface="Aileron"/>
                </a:rPr>
                <a:t>müşteri</a:t>
              </a:r>
              <a:r>
                <a:rPr lang="en-US" sz="1600" spc="33" dirty="0">
                  <a:solidFill>
                    <a:schemeClr val="bg1"/>
                  </a:solidFill>
                  <a:latin typeface="Aileron"/>
                </a:rPr>
                <a:t> </a:t>
              </a:r>
              <a:r>
                <a:rPr lang="en-US" sz="1600" spc="33" dirty="0" err="1">
                  <a:solidFill>
                    <a:schemeClr val="bg1"/>
                  </a:solidFill>
                  <a:latin typeface="Aileron"/>
                </a:rPr>
                <a:t>kitlesine</a:t>
              </a:r>
              <a:r>
                <a:rPr lang="en-US" sz="1600" spc="33" dirty="0">
                  <a:solidFill>
                    <a:schemeClr val="bg1"/>
                  </a:solidFill>
                  <a:latin typeface="Aileron"/>
                </a:rPr>
                <a:t> </a:t>
              </a:r>
              <a:r>
                <a:rPr lang="en-US" sz="1600" spc="33" dirty="0" err="1">
                  <a:solidFill>
                    <a:schemeClr val="bg1"/>
                  </a:solidFill>
                  <a:latin typeface="Aileron"/>
                </a:rPr>
                <a:t>ulaştırılamaması</a:t>
              </a:r>
              <a:endParaRPr lang="en-US" sz="1600" spc="33" dirty="0">
                <a:solidFill>
                  <a:schemeClr val="bg1"/>
                </a:solidFill>
                <a:latin typeface="Aileron"/>
              </a:endParaRPr>
            </a:p>
          </p:txBody>
        </p:sp>
      </p:grpSp>
      <p:grpSp>
        <p:nvGrpSpPr>
          <p:cNvPr id="17" name="Group 18">
            <a:extLst>
              <a:ext uri="{FF2B5EF4-FFF2-40B4-BE49-F238E27FC236}">
                <a16:creationId xmlns:a16="http://schemas.microsoft.com/office/drawing/2014/main" id="{638ACF99-2586-B1F2-B413-F98FE22F91AA}"/>
              </a:ext>
            </a:extLst>
          </p:cNvPr>
          <p:cNvGrpSpPr/>
          <p:nvPr/>
        </p:nvGrpSpPr>
        <p:grpSpPr>
          <a:xfrm>
            <a:off x="2747568" y="2867170"/>
            <a:ext cx="1721515" cy="1868967"/>
            <a:chOff x="0" y="-171450"/>
            <a:chExt cx="827852" cy="999302"/>
          </a:xfrm>
        </p:grpSpPr>
        <p:sp>
          <p:nvSpPr>
            <p:cNvPr id="27" name="Freeform 19">
              <a:extLst>
                <a:ext uri="{FF2B5EF4-FFF2-40B4-BE49-F238E27FC236}">
                  <a16:creationId xmlns:a16="http://schemas.microsoft.com/office/drawing/2014/main" id="{D8437B21-E725-586F-CFCB-500EC107B2DF}"/>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tr-TR"/>
            </a:p>
          </p:txBody>
        </p:sp>
        <p:sp>
          <p:nvSpPr>
            <p:cNvPr id="28" name="TextBox 20">
              <a:extLst>
                <a:ext uri="{FF2B5EF4-FFF2-40B4-BE49-F238E27FC236}">
                  <a16:creationId xmlns:a16="http://schemas.microsoft.com/office/drawing/2014/main" id="{8CE6825D-994A-BA75-E8D3-3D40C130AD00}"/>
                </a:ext>
              </a:extLst>
            </p:cNvPr>
            <p:cNvSpPr txBox="1"/>
            <p:nvPr/>
          </p:nvSpPr>
          <p:spPr>
            <a:xfrm>
              <a:off x="0" y="-171450"/>
              <a:ext cx="827852" cy="99930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319"/>
                </a:lnSpc>
              </a:pPr>
              <a:r>
                <a:rPr lang="en-US" sz="8799">
                  <a:solidFill>
                    <a:srgbClr val="FFFFFF"/>
                  </a:solidFill>
                  <a:latin typeface="Aileron Ultra-Bold"/>
                </a:rPr>
                <a:t>O</a:t>
              </a:r>
            </a:p>
          </p:txBody>
        </p:sp>
      </p:grpSp>
      <p:grpSp>
        <p:nvGrpSpPr>
          <p:cNvPr id="19" name="Group 22">
            <a:extLst>
              <a:ext uri="{FF2B5EF4-FFF2-40B4-BE49-F238E27FC236}">
                <a16:creationId xmlns:a16="http://schemas.microsoft.com/office/drawing/2014/main" id="{F7BCE171-9824-7F87-0DD8-29C4FC6FEB38}"/>
              </a:ext>
            </a:extLst>
          </p:cNvPr>
          <p:cNvGrpSpPr/>
          <p:nvPr/>
        </p:nvGrpSpPr>
        <p:grpSpPr>
          <a:xfrm>
            <a:off x="4469083" y="1318861"/>
            <a:ext cx="1721515" cy="1868967"/>
            <a:chOff x="0" y="-171450"/>
            <a:chExt cx="827852" cy="999302"/>
          </a:xfrm>
        </p:grpSpPr>
        <p:sp>
          <p:nvSpPr>
            <p:cNvPr id="25" name="Freeform 23">
              <a:extLst>
                <a:ext uri="{FF2B5EF4-FFF2-40B4-BE49-F238E27FC236}">
                  <a16:creationId xmlns:a16="http://schemas.microsoft.com/office/drawing/2014/main" id="{54BF10F6-6891-1047-B5E0-54E77878BEAB}"/>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tr-TR"/>
            </a:p>
          </p:txBody>
        </p:sp>
        <p:sp>
          <p:nvSpPr>
            <p:cNvPr id="26" name="TextBox 24">
              <a:extLst>
                <a:ext uri="{FF2B5EF4-FFF2-40B4-BE49-F238E27FC236}">
                  <a16:creationId xmlns:a16="http://schemas.microsoft.com/office/drawing/2014/main" id="{7F2305AF-8C29-C586-01C6-89927EE20610}"/>
                </a:ext>
              </a:extLst>
            </p:cNvPr>
            <p:cNvSpPr txBox="1"/>
            <p:nvPr/>
          </p:nvSpPr>
          <p:spPr>
            <a:xfrm>
              <a:off x="0" y="-171450"/>
              <a:ext cx="827852" cy="99930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319"/>
                </a:lnSpc>
              </a:pPr>
              <a:r>
                <a:rPr lang="en-US" sz="8799" dirty="0">
                  <a:solidFill>
                    <a:srgbClr val="FFFFFF"/>
                  </a:solidFill>
                  <a:latin typeface="Aileron Ultra-Bold"/>
                </a:rPr>
                <a:t>W</a:t>
              </a:r>
            </a:p>
          </p:txBody>
        </p:sp>
      </p:grpSp>
      <p:grpSp>
        <p:nvGrpSpPr>
          <p:cNvPr id="21" name="Group 26">
            <a:extLst>
              <a:ext uri="{FF2B5EF4-FFF2-40B4-BE49-F238E27FC236}">
                <a16:creationId xmlns:a16="http://schemas.microsoft.com/office/drawing/2014/main" id="{5092BB27-ADFC-C305-01EB-78C49CB5D7CF}"/>
              </a:ext>
            </a:extLst>
          </p:cNvPr>
          <p:cNvGrpSpPr/>
          <p:nvPr/>
        </p:nvGrpSpPr>
        <p:grpSpPr>
          <a:xfrm>
            <a:off x="4469083" y="2867170"/>
            <a:ext cx="1721515" cy="1868967"/>
            <a:chOff x="0" y="-171450"/>
            <a:chExt cx="827852" cy="999302"/>
          </a:xfrm>
        </p:grpSpPr>
        <p:sp>
          <p:nvSpPr>
            <p:cNvPr id="23" name="Freeform 27">
              <a:extLst>
                <a:ext uri="{FF2B5EF4-FFF2-40B4-BE49-F238E27FC236}">
                  <a16:creationId xmlns:a16="http://schemas.microsoft.com/office/drawing/2014/main" id="{0D5C7F80-177A-B08D-DFEB-6EC9A3FA283B}"/>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tr-TR"/>
            </a:p>
          </p:txBody>
        </p:sp>
        <p:sp>
          <p:nvSpPr>
            <p:cNvPr id="24" name="TextBox 28">
              <a:extLst>
                <a:ext uri="{FF2B5EF4-FFF2-40B4-BE49-F238E27FC236}">
                  <a16:creationId xmlns:a16="http://schemas.microsoft.com/office/drawing/2014/main" id="{D4E8D4A1-7745-B1EC-8732-A4BE23AD7CA1}"/>
                </a:ext>
              </a:extLst>
            </p:cNvPr>
            <p:cNvSpPr txBox="1"/>
            <p:nvPr/>
          </p:nvSpPr>
          <p:spPr>
            <a:xfrm>
              <a:off x="0" y="-171450"/>
              <a:ext cx="827852" cy="99930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319"/>
                </a:lnSpc>
              </a:pPr>
              <a:r>
                <a:rPr lang="en-US" sz="8799">
                  <a:solidFill>
                    <a:srgbClr val="FFFFFF"/>
                  </a:solidFill>
                  <a:latin typeface="Aileron Ultra-Bold"/>
                </a:rPr>
                <a:t>T</a:t>
              </a:r>
            </a:p>
          </p:txBody>
        </p:sp>
      </p:grpSp>
      <p:sp>
        <p:nvSpPr>
          <p:cNvPr id="41" name="İkizkenar Üçgen 40">
            <a:extLst>
              <a:ext uri="{FF2B5EF4-FFF2-40B4-BE49-F238E27FC236}">
                <a16:creationId xmlns:a16="http://schemas.microsoft.com/office/drawing/2014/main" id="{E1C6E716-5EC7-BA27-F936-142C96BBC2BA}"/>
              </a:ext>
            </a:extLst>
          </p:cNvPr>
          <p:cNvSpPr/>
          <p:nvPr/>
        </p:nvSpPr>
        <p:spPr>
          <a:xfrm rot="10800000">
            <a:off x="4494208" y="1662636"/>
            <a:ext cx="350794" cy="342362"/>
          </a:xfrm>
          <a:prstGeom prst="triangle">
            <a:avLst>
              <a:gd name="adj" fmla="val 100000"/>
            </a:avLst>
          </a:prstGeom>
          <a:solidFill>
            <a:srgbClr val="6A59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2" name="İkizkenar Üçgen 41">
            <a:extLst>
              <a:ext uri="{FF2B5EF4-FFF2-40B4-BE49-F238E27FC236}">
                <a16:creationId xmlns:a16="http://schemas.microsoft.com/office/drawing/2014/main" id="{9F372F70-058D-B8C4-D4D1-9CFE7553BFC6}"/>
              </a:ext>
            </a:extLst>
          </p:cNvPr>
          <p:cNvSpPr/>
          <p:nvPr/>
        </p:nvSpPr>
        <p:spPr>
          <a:xfrm rot="5400000">
            <a:off x="2772615" y="2808921"/>
            <a:ext cx="350794" cy="342362"/>
          </a:xfrm>
          <a:prstGeom prst="triangle">
            <a:avLst>
              <a:gd name="adj" fmla="val 100000"/>
            </a:avLst>
          </a:prstGeom>
          <a:solidFill>
            <a:srgbClr val="6A59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İkizkenar Üçgen 45">
            <a:extLst>
              <a:ext uri="{FF2B5EF4-FFF2-40B4-BE49-F238E27FC236}">
                <a16:creationId xmlns:a16="http://schemas.microsoft.com/office/drawing/2014/main" id="{FDA11D5C-E83F-AB17-C5DD-8EF98D89821C}"/>
              </a:ext>
            </a:extLst>
          </p:cNvPr>
          <p:cNvSpPr/>
          <p:nvPr/>
        </p:nvSpPr>
        <p:spPr>
          <a:xfrm>
            <a:off x="4098522" y="4382227"/>
            <a:ext cx="350794" cy="342362"/>
          </a:xfrm>
          <a:prstGeom prst="triangle">
            <a:avLst>
              <a:gd name="adj" fmla="val 100000"/>
            </a:avLst>
          </a:prstGeom>
          <a:solidFill>
            <a:srgbClr val="6A59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İkizkenar Üçgen 46">
            <a:extLst>
              <a:ext uri="{FF2B5EF4-FFF2-40B4-BE49-F238E27FC236}">
                <a16:creationId xmlns:a16="http://schemas.microsoft.com/office/drawing/2014/main" id="{42BB8CF6-005E-23E7-2F92-041EB49086F1}"/>
              </a:ext>
            </a:extLst>
          </p:cNvPr>
          <p:cNvSpPr/>
          <p:nvPr/>
        </p:nvSpPr>
        <p:spPr>
          <a:xfrm rot="16200000">
            <a:off x="5809638" y="3223623"/>
            <a:ext cx="350794" cy="342362"/>
          </a:xfrm>
          <a:prstGeom prst="triangle">
            <a:avLst>
              <a:gd name="adj" fmla="val 100000"/>
            </a:avLst>
          </a:prstGeom>
          <a:solidFill>
            <a:srgbClr val="6A59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12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0"/>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Organizasyon yapısı:</a:t>
            </a:r>
          </a:p>
        </p:txBody>
      </p:sp>
      <p:graphicFrame>
        <p:nvGraphicFramePr>
          <p:cNvPr id="2" name="Diyagram 1">
            <a:extLst>
              <a:ext uri="{FF2B5EF4-FFF2-40B4-BE49-F238E27FC236}">
                <a16:creationId xmlns:a16="http://schemas.microsoft.com/office/drawing/2014/main" id="{6B5C95CF-C326-BC38-5A85-8E5A04704511}"/>
              </a:ext>
            </a:extLst>
          </p:cNvPr>
          <p:cNvGraphicFramePr/>
          <p:nvPr>
            <p:extLst>
              <p:ext uri="{D42A27DB-BD31-4B8C-83A1-F6EECF244321}">
                <p14:modId xmlns:p14="http://schemas.microsoft.com/office/powerpoint/2010/main" val="4003700951"/>
              </p:ext>
            </p:extLst>
          </p:nvPr>
        </p:nvGraphicFramePr>
        <p:xfrm>
          <a:off x="148856" y="882329"/>
          <a:ext cx="885494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Resim 4" descr="grafik, simge, sembol, yazı tipi, siyah içeren bir resim&#10;&#10;Açıklama otomatik olarak oluşturuldu">
            <a:extLst>
              <a:ext uri="{FF2B5EF4-FFF2-40B4-BE49-F238E27FC236}">
                <a16:creationId xmlns:a16="http://schemas.microsoft.com/office/drawing/2014/main" id="{F5C52120-1FBB-9C93-0730-F3FC96B875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4447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8447618"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0"/>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7" name="Metin kutusu 6">
            <a:extLst>
              <a:ext uri="{FF2B5EF4-FFF2-40B4-BE49-F238E27FC236}">
                <a16:creationId xmlns:a16="http://schemas.microsoft.com/office/drawing/2014/main" id="{D4FE402C-936D-141C-6B11-95C35D9F1BB4}"/>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Ürün Geliştirme Planı:</a:t>
            </a:r>
          </a:p>
        </p:txBody>
      </p:sp>
      <p:pic>
        <p:nvPicPr>
          <p:cNvPr id="1026" name="Picture 2">
            <a:extLst>
              <a:ext uri="{FF2B5EF4-FFF2-40B4-BE49-F238E27FC236}">
                <a16:creationId xmlns:a16="http://schemas.microsoft.com/office/drawing/2014/main" id="{11448719-67C8-834A-965D-92951E365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91" y="1470896"/>
            <a:ext cx="8215527" cy="3569689"/>
          </a:xfrm>
          <a:prstGeom prst="rect">
            <a:avLst/>
          </a:prstGeom>
          <a:noFill/>
          <a:extLst>
            <a:ext uri="{909E8E84-426E-40DD-AFC4-6F175D3DCCD1}">
              <a14:hiddenFill xmlns:a14="http://schemas.microsoft.com/office/drawing/2010/main">
                <a:solidFill>
                  <a:srgbClr val="FFFFFF"/>
                </a:solidFill>
              </a14:hiddenFill>
            </a:ext>
          </a:extLst>
        </p:spPr>
      </p:pic>
      <p:pic>
        <p:nvPicPr>
          <p:cNvPr id="2" name="Resim 1" descr="grafik, simge, sembol, yazı tipi, siyah içeren bir resim&#10;&#10;Açıklama otomatik olarak oluşturuldu">
            <a:extLst>
              <a:ext uri="{FF2B5EF4-FFF2-40B4-BE49-F238E27FC236}">
                <a16:creationId xmlns:a16="http://schemas.microsoft.com/office/drawing/2014/main" id="{055FC858-BE6F-81EF-D207-0B2697CC7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24591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8447618" y="6880293"/>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7310058" y="9266738"/>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pic>
        <p:nvPicPr>
          <p:cNvPr id="2" name="Resim 1" descr="grafik, simge, sembol, yazı tipi, siyah içeren bir resim&#10;&#10;Açıklama otomatik olarak oluşturuldu">
            <a:extLst>
              <a:ext uri="{FF2B5EF4-FFF2-40B4-BE49-F238E27FC236}">
                <a16:creationId xmlns:a16="http://schemas.microsoft.com/office/drawing/2014/main" id="{0DFA5246-3A10-BB52-2B24-2DFF4E9AA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3347298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kenar 3">
            <a:extLst>
              <a:ext uri="{FF2B5EF4-FFF2-40B4-BE49-F238E27FC236}">
                <a16:creationId xmlns:a16="http://schemas.microsoft.com/office/drawing/2014/main" id="{2178B914-A7CB-8F61-43B2-623F5A081008}"/>
              </a:ext>
            </a:extLst>
          </p:cNvPr>
          <p:cNvSpPr/>
          <p:nvPr/>
        </p:nvSpPr>
        <p:spPr>
          <a:xfrm>
            <a:off x="11255218"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0158370"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Paralelkenar 1">
            <a:extLst>
              <a:ext uri="{FF2B5EF4-FFF2-40B4-BE49-F238E27FC236}">
                <a16:creationId xmlns:a16="http://schemas.microsoft.com/office/drawing/2014/main" id="{FF35AA67-5B51-24AB-24FF-736DC9A3DCB2}"/>
              </a:ext>
            </a:extLst>
          </p:cNvPr>
          <p:cNvSpPr/>
          <p:nvPr/>
        </p:nvSpPr>
        <p:spPr>
          <a:xfrm>
            <a:off x="14083920" y="52041"/>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9EB7825C-7BA3-B4F7-00D7-216DBA91CBA4}"/>
              </a:ext>
            </a:extLst>
          </p:cNvPr>
          <p:cNvSpPr txBox="1"/>
          <p:nvPr/>
        </p:nvSpPr>
        <p:spPr>
          <a:xfrm rot="16836021">
            <a:off x="12987072" y="2807483"/>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p:pic>
        <p:nvPicPr>
          <p:cNvPr id="3" name="Resim 2" descr="grafik, simge, sembol, yazı tipi, siyah içeren bir resim&#10;&#10;Açıklama otomatik olarak oluşturuldu">
            <a:extLst>
              <a:ext uri="{FF2B5EF4-FFF2-40B4-BE49-F238E27FC236}">
                <a16:creationId xmlns:a16="http://schemas.microsoft.com/office/drawing/2014/main" id="{395C7BD7-CC74-7E2B-61BB-B4868927E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6588854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kenar 3">
            <a:extLst>
              <a:ext uri="{FF2B5EF4-FFF2-40B4-BE49-F238E27FC236}">
                <a16:creationId xmlns:a16="http://schemas.microsoft.com/office/drawing/2014/main" id="{2178B914-A7CB-8F61-43B2-623F5A081008}"/>
              </a:ext>
            </a:extLst>
          </p:cNvPr>
          <p:cNvSpPr/>
          <p:nvPr/>
        </p:nvSpPr>
        <p:spPr>
          <a:xfrm>
            <a:off x="8433967"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7337119"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p:sp>
        <p:nvSpPr>
          <p:cNvPr id="18" name="Metin kutusu 17">
            <a:extLst>
              <a:ext uri="{FF2B5EF4-FFF2-40B4-BE49-F238E27FC236}">
                <a16:creationId xmlns:a16="http://schemas.microsoft.com/office/drawing/2014/main" id="{06150FA8-AC52-C928-0F22-8DF72314784B}"/>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Yaklaşık Maliyetler:</a:t>
            </a:r>
          </a:p>
        </p:txBody>
      </p:sp>
      <p:graphicFrame>
        <p:nvGraphicFramePr>
          <p:cNvPr id="19" name="Table Placeholder 5">
            <a:extLst>
              <a:ext uri="{FF2B5EF4-FFF2-40B4-BE49-F238E27FC236}">
                <a16:creationId xmlns:a16="http://schemas.microsoft.com/office/drawing/2014/main" id="{89B2CD96-0A53-1FEF-9D7D-7EB65331D18B}"/>
              </a:ext>
            </a:extLst>
          </p:cNvPr>
          <p:cNvGraphicFramePr>
            <a:graphicFrameLocks/>
          </p:cNvGraphicFramePr>
          <p:nvPr>
            <p:extLst>
              <p:ext uri="{D42A27DB-BD31-4B8C-83A1-F6EECF244321}">
                <p14:modId xmlns:p14="http://schemas.microsoft.com/office/powerpoint/2010/main" val="2856349402"/>
              </p:ext>
            </p:extLst>
          </p:nvPr>
        </p:nvGraphicFramePr>
        <p:xfrm>
          <a:off x="540405" y="1880533"/>
          <a:ext cx="7531865" cy="3319478"/>
        </p:xfrm>
        <a:graphic>
          <a:graphicData uri="http://schemas.openxmlformats.org/drawingml/2006/table">
            <a:tbl>
              <a:tblPr firstRow="1" lastCol="1" bandRow="1" bandCol="1">
                <a:tableStyleId>{5C22544A-7EE6-4342-B048-85BDC9FD1C3A}</a:tableStyleId>
              </a:tblPr>
              <a:tblGrid>
                <a:gridCol w="3603812">
                  <a:extLst>
                    <a:ext uri="{9D8B030D-6E8A-4147-A177-3AD203B41FA5}">
                      <a16:colId xmlns:a16="http://schemas.microsoft.com/office/drawing/2014/main" val="20000"/>
                    </a:ext>
                  </a:extLst>
                </a:gridCol>
                <a:gridCol w="2100707">
                  <a:extLst>
                    <a:ext uri="{9D8B030D-6E8A-4147-A177-3AD203B41FA5}">
                      <a16:colId xmlns:a16="http://schemas.microsoft.com/office/drawing/2014/main" val="20001"/>
                    </a:ext>
                  </a:extLst>
                </a:gridCol>
                <a:gridCol w="1827346">
                  <a:extLst>
                    <a:ext uri="{9D8B030D-6E8A-4147-A177-3AD203B41FA5}">
                      <a16:colId xmlns:a16="http://schemas.microsoft.com/office/drawing/2014/main" val="20002"/>
                    </a:ext>
                  </a:extLst>
                </a:gridCol>
              </a:tblGrid>
              <a:tr h="312888">
                <a:tc>
                  <a:txBody>
                    <a:bodyPr/>
                    <a:lstStyle/>
                    <a:p>
                      <a:pPr lvl="0" algn="ctr">
                        <a:lnSpc>
                          <a:spcPct val="100000"/>
                        </a:lnSpc>
                      </a:pPr>
                      <a:r>
                        <a:rPr lang="en-JM" altLang="ko-KR" sz="1700" b="1" spc="0">
                          <a:solidFill>
                            <a:schemeClr val="tx1">
                              <a:lumMod val="75000"/>
                              <a:lumOff val="25000"/>
                            </a:schemeClr>
                          </a:solidFill>
                          <a:latin typeface="Calibri" panose="020F0502020204030204" pitchFamily="34" charset="0"/>
                          <a:cs typeface="Calibri" panose="020F0502020204030204" pitchFamily="34" charset="0"/>
                        </a:rPr>
                        <a:t> </a:t>
                      </a:r>
                      <a:endParaRPr lang="en-JM" altLang="ko-KR" sz="1700" b="1" spc="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pPr>
                      <a:r>
                        <a:rPr lang="tr-TR" altLang="ko-KR" sz="1700" b="1" spc="0" dirty="0">
                          <a:solidFill>
                            <a:schemeClr val="bg1"/>
                          </a:solidFill>
                          <a:latin typeface="Calibri" panose="020F0502020204030204" pitchFamily="34" charset="0"/>
                          <a:cs typeface="Calibri" panose="020F0502020204030204" pitchFamily="34" charset="0"/>
                        </a:rPr>
                        <a:t>2024</a:t>
                      </a:r>
                      <a:endParaRPr lang="en-JM" altLang="ko-KR" sz="1700" b="1" spc="0" dirty="0">
                        <a:solidFill>
                          <a:schemeClr val="bg1"/>
                        </a:solidFill>
                        <a:latin typeface="Calibri" panose="020F0502020204030204" pitchFamily="34" charset="0"/>
                        <a:cs typeface="Calibri" panose="020F0502020204030204" pitchFamily="34" charset="0"/>
                      </a:endParaRPr>
                    </a:p>
                  </a:txBody>
                  <a:tcPr anchor="ctr">
                    <a:lnL w="12700" cmpd="sng">
                      <a:noFill/>
                    </a:lnL>
                    <a:lnR w="12700" cmpd="sng">
                      <a:noFill/>
                    </a:lnR>
                    <a:lnT w="19050" cap="flat" cmpd="sng" algn="ctr">
                      <a:no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tr-TR" altLang="ko-KR" sz="1700" b="1" spc="0" dirty="0">
                          <a:solidFill>
                            <a:schemeClr val="bg1"/>
                          </a:solidFill>
                          <a:latin typeface="Calibri" panose="020F0502020204030204" pitchFamily="34" charset="0"/>
                          <a:cs typeface="Calibri" panose="020F0502020204030204" pitchFamily="34" charset="0"/>
                        </a:rPr>
                        <a:t>2025</a:t>
                      </a:r>
                      <a:endParaRPr lang="en-JM" altLang="ko-KR" sz="1700" b="1" spc="0" dirty="0">
                        <a:solidFill>
                          <a:schemeClr val="bg1"/>
                        </a:solidFill>
                        <a:latin typeface="Calibri" panose="020F0502020204030204" pitchFamily="34" charset="0"/>
                        <a:cs typeface="Calibri" panose="020F0502020204030204" pitchFamily="34" charset="0"/>
                      </a:endParaRPr>
                    </a:p>
                  </a:txBody>
                  <a:tcPr anchor="ctr">
                    <a:lnL w="12700" cmpd="sng">
                      <a:noFill/>
                    </a:lnL>
                    <a:lnR w="12700" cmpd="sng">
                      <a:noFill/>
                    </a:lnR>
                    <a:lnT w="19050" cap="flat" cmpd="sng" algn="ctr">
                      <a:no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6081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dirty="0">
                          <a:solidFill>
                            <a:schemeClr val="tx1">
                              <a:lumMod val="75000"/>
                              <a:lumOff val="25000"/>
                            </a:schemeClr>
                          </a:solidFill>
                          <a:latin typeface="Calibri" panose="020F0502020204030204" pitchFamily="34" charset="0"/>
                          <a:cs typeface="Calibri" panose="020F0502020204030204" pitchFamily="34" charset="0"/>
                        </a:rPr>
                        <a:t>Depolama Maliyeti</a:t>
                      </a:r>
                      <a:endParaRPr lang="en-JM" altLang="ko-KR"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dirty="0">
                          <a:solidFill>
                            <a:schemeClr val="tx1">
                              <a:lumMod val="75000"/>
                              <a:lumOff val="25000"/>
                            </a:schemeClr>
                          </a:solidFill>
                          <a:latin typeface="Calibri" panose="020F0502020204030204" pitchFamily="34" charset="0"/>
                          <a:cs typeface="Calibri" panose="020F0502020204030204" pitchFamily="34" charset="0"/>
                        </a:rPr>
                        <a:t>500.000 (tek seferde)</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00000</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497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b="0" kern="1200" dirty="0">
                          <a:solidFill>
                            <a:schemeClr val="tx1">
                              <a:lumMod val="75000"/>
                              <a:lumOff val="25000"/>
                            </a:schemeClr>
                          </a:solidFill>
                          <a:latin typeface="Calibri" panose="020F0502020204030204" pitchFamily="34" charset="0"/>
                          <a:cs typeface="Calibri" panose="020F0502020204030204" pitchFamily="34" charset="0"/>
                        </a:rPr>
                        <a:t>Eleman Maliyeti</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kern="1200" dirty="0">
                          <a:solidFill>
                            <a:schemeClr val="tx1">
                              <a:lumMod val="75000"/>
                              <a:lumOff val="25000"/>
                            </a:schemeClr>
                          </a:solidFill>
                          <a:latin typeface="Calibri" panose="020F0502020204030204" pitchFamily="34" charset="0"/>
                          <a:cs typeface="Calibri" panose="020F0502020204030204" pitchFamily="34" charset="0"/>
                        </a:rPr>
                        <a:t>200.000(aylık)x12</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250.000(aylık)x12</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497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dirty="0">
                          <a:solidFill>
                            <a:schemeClr val="tx1">
                              <a:lumMod val="75000"/>
                              <a:lumOff val="25000"/>
                            </a:schemeClr>
                          </a:solidFill>
                          <a:latin typeface="Calibri" panose="020F0502020204030204" pitchFamily="34" charset="0"/>
                          <a:cs typeface="Calibri" panose="020F0502020204030204" pitchFamily="34" charset="0"/>
                        </a:rPr>
                        <a:t>Muhasebe Maliyeti</a:t>
                      </a:r>
                      <a:endParaRPr lang="en-JM" altLang="ko-KR"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kern="1200" dirty="0">
                          <a:solidFill>
                            <a:schemeClr val="tx1">
                              <a:lumMod val="75000"/>
                              <a:lumOff val="25000"/>
                            </a:schemeClr>
                          </a:solidFill>
                          <a:latin typeface="Calibri" panose="020F0502020204030204" pitchFamily="34" charset="0"/>
                          <a:cs typeface="Calibri" panose="020F0502020204030204" pitchFamily="34" charset="0"/>
                        </a:rPr>
                        <a:t>18.000(aylık)x12</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25.000x12</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3497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dirty="0">
                          <a:solidFill>
                            <a:schemeClr val="tx1">
                              <a:lumMod val="75000"/>
                              <a:lumOff val="25000"/>
                            </a:schemeClr>
                          </a:solidFill>
                          <a:latin typeface="Calibri" panose="020F0502020204030204" pitchFamily="34" charset="0"/>
                          <a:cs typeface="Calibri" panose="020F0502020204030204" pitchFamily="34" charset="0"/>
                        </a:rPr>
                        <a:t>Kargo Ücreti</a:t>
                      </a:r>
                      <a:endParaRPr lang="en-JM" altLang="ko-KR"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dirty="0">
                          <a:solidFill>
                            <a:schemeClr val="tx1">
                              <a:lumMod val="75000"/>
                              <a:lumOff val="25000"/>
                            </a:schemeClr>
                          </a:solidFill>
                          <a:latin typeface="Calibri" panose="020F0502020204030204" pitchFamily="34" charset="0"/>
                          <a:cs typeface="Calibri" panose="020F0502020204030204" pitchFamily="34" charset="0"/>
                        </a:rPr>
                        <a:t>150.000(yıllık)</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200.000(yıllık)</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97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b="0" kern="1200" dirty="0">
                          <a:solidFill>
                            <a:schemeClr val="tx1">
                              <a:lumMod val="75000"/>
                              <a:lumOff val="25000"/>
                            </a:schemeClr>
                          </a:solidFill>
                          <a:latin typeface="Calibri" panose="020F0502020204030204" pitchFamily="34" charset="0"/>
                          <a:cs typeface="Calibri" panose="020F0502020204030204" pitchFamily="34" charset="0"/>
                        </a:rPr>
                        <a:t>Kaynak Maliyeti</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kern="1200" dirty="0">
                          <a:solidFill>
                            <a:schemeClr val="tx1">
                              <a:lumMod val="75000"/>
                              <a:lumOff val="25000"/>
                            </a:schemeClr>
                          </a:solidFill>
                          <a:latin typeface="Calibri" panose="020F0502020204030204" pitchFamily="34" charset="0"/>
                          <a:cs typeface="Calibri" panose="020F0502020204030204" pitchFamily="34" charset="0"/>
                        </a:rPr>
                        <a:t>100.000(yıllık)</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150.000(yıllık)</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6081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ko-KR" sz="1700" dirty="0">
                          <a:solidFill>
                            <a:schemeClr val="tx1">
                              <a:lumMod val="75000"/>
                              <a:lumOff val="25000"/>
                            </a:schemeClr>
                          </a:solidFill>
                          <a:latin typeface="Calibri" panose="020F0502020204030204" pitchFamily="34" charset="0"/>
                          <a:cs typeface="Calibri" panose="020F0502020204030204" pitchFamily="34" charset="0"/>
                        </a:rPr>
                        <a:t>Uygulama Maliyeti</a:t>
                      </a:r>
                      <a:endParaRPr lang="en-JM" altLang="ko-KR"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kern="1200" dirty="0">
                          <a:solidFill>
                            <a:schemeClr val="tx1">
                              <a:lumMod val="75000"/>
                              <a:lumOff val="25000"/>
                            </a:schemeClr>
                          </a:solidFill>
                          <a:latin typeface="Calibri" panose="020F0502020204030204" pitchFamily="34" charset="0"/>
                          <a:cs typeface="Calibri" panose="020F0502020204030204" pitchFamily="34" charset="0"/>
                        </a:rPr>
                        <a:t>50.000(tek seferde)</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b="0" kern="1200" dirty="0">
                          <a:solidFill>
                            <a:schemeClr val="tx1">
                              <a:lumMod val="75000"/>
                              <a:lumOff val="25000"/>
                            </a:schemeClr>
                          </a:solidFill>
                          <a:latin typeface="Calibri" panose="020F0502020204030204" pitchFamily="34" charset="0"/>
                          <a:cs typeface="Calibri" panose="020F0502020204030204" pitchFamily="34" charset="0"/>
                        </a:rPr>
                        <a:t>00000</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376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700" b="1" dirty="0">
                          <a:solidFill>
                            <a:schemeClr val="tx1">
                              <a:lumMod val="75000"/>
                              <a:lumOff val="25000"/>
                            </a:schemeClr>
                          </a:solidFill>
                          <a:latin typeface="Calibri" panose="020F0502020204030204" pitchFamily="34" charset="0"/>
                          <a:cs typeface="Calibri" panose="020F0502020204030204" pitchFamily="34" charset="0"/>
                        </a:rPr>
                        <a:t>Toplam</a:t>
                      </a:r>
                      <a:endParaRPr lang="en-JM" altLang="ko-KR" sz="1700" b="1"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sz="1700" dirty="0">
                          <a:solidFill>
                            <a:schemeClr val="tx1">
                              <a:lumMod val="75000"/>
                              <a:lumOff val="25000"/>
                            </a:schemeClr>
                          </a:solidFill>
                          <a:latin typeface="Calibri" panose="020F0502020204030204" pitchFamily="34" charset="0"/>
                          <a:cs typeface="Calibri" panose="020F0502020204030204" pitchFamily="34" charset="0"/>
                        </a:rPr>
                        <a:t>3.416.000</a:t>
                      </a:r>
                      <a:endParaRPr lang="en-JM" sz="17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tr-TR" altLang="ko-KR" sz="1700" b="0" kern="1200" dirty="0">
                          <a:solidFill>
                            <a:schemeClr val="tx1">
                              <a:lumMod val="75000"/>
                              <a:lumOff val="25000"/>
                            </a:schemeClr>
                          </a:solidFill>
                          <a:latin typeface="Calibri" panose="020F0502020204030204" pitchFamily="34" charset="0"/>
                          <a:cs typeface="Calibri" panose="020F0502020204030204" pitchFamily="34" charset="0"/>
                        </a:rPr>
                        <a:t>3.650.000</a:t>
                      </a:r>
                      <a:endParaRPr lang="en-JM" altLang="ko-KR" sz="1700" b="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bl>
          </a:graphicData>
        </a:graphic>
      </p:graphicFrame>
      <p:pic>
        <p:nvPicPr>
          <p:cNvPr id="20" name="Resim 19" descr="grafik, simge, sembol, yazı tipi, siyah içeren bir resim&#10;&#10;Açıklama otomatik olarak oluşturuldu">
            <a:extLst>
              <a:ext uri="{FF2B5EF4-FFF2-40B4-BE49-F238E27FC236}">
                <a16:creationId xmlns:a16="http://schemas.microsoft.com/office/drawing/2014/main" id="{E9CFAFBA-DB9B-4165-1FDB-83FB1A8C9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custDataLst>
      <p:tags r:id="rId1"/>
    </p:custDataLst>
    <p:extLst>
      <p:ext uri="{BB962C8B-B14F-4D97-AF65-F5344CB8AC3E}">
        <p14:creationId xmlns:p14="http://schemas.microsoft.com/office/powerpoint/2010/main" val="119468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grafik, simge, sembol, yazı tipi, siyah içeren bir resim&#10;&#10;Açıklama otomatik olarak oluşturuldu">
            <a:extLst>
              <a:ext uri="{FF2B5EF4-FFF2-40B4-BE49-F238E27FC236}">
                <a16:creationId xmlns:a16="http://schemas.microsoft.com/office/drawing/2014/main" id="{86BB963A-F4A9-D86D-B5F4-AE4CF8AEE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
        <p:nvSpPr>
          <p:cNvPr id="4" name="Paralelkenar 3">
            <a:extLst>
              <a:ext uri="{FF2B5EF4-FFF2-40B4-BE49-F238E27FC236}">
                <a16:creationId xmlns:a16="http://schemas.microsoft.com/office/drawing/2014/main" id="{2178B914-A7CB-8F61-43B2-623F5A081008}"/>
              </a:ext>
            </a:extLst>
          </p:cNvPr>
          <p:cNvSpPr/>
          <p:nvPr/>
        </p:nvSpPr>
        <p:spPr>
          <a:xfrm>
            <a:off x="8433967"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7337119"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5">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p:sp>
        <p:nvSpPr>
          <p:cNvPr id="3" name="Metin kutusu 2">
            <a:extLst>
              <a:ext uri="{FF2B5EF4-FFF2-40B4-BE49-F238E27FC236}">
                <a16:creationId xmlns:a16="http://schemas.microsoft.com/office/drawing/2014/main" id="{53669973-968D-9851-438D-5295DF0DED03}"/>
              </a:ext>
            </a:extLst>
          </p:cNvPr>
          <p:cNvSpPr txBox="1"/>
          <p:nvPr/>
        </p:nvSpPr>
        <p:spPr>
          <a:xfrm>
            <a:off x="684342" y="231212"/>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Tahmini Kazanç:</a:t>
            </a:r>
          </a:p>
        </p:txBody>
      </p:sp>
      <p:sp>
        <p:nvSpPr>
          <p:cNvPr id="6" name="Metin kutusu 5">
            <a:extLst>
              <a:ext uri="{FF2B5EF4-FFF2-40B4-BE49-F238E27FC236}">
                <a16:creationId xmlns:a16="http://schemas.microsoft.com/office/drawing/2014/main" id="{DB6FF8DA-0963-2CA0-DAD6-F5B56F226D3B}"/>
              </a:ext>
            </a:extLst>
          </p:cNvPr>
          <p:cNvSpPr txBox="1"/>
          <p:nvPr/>
        </p:nvSpPr>
        <p:spPr>
          <a:xfrm>
            <a:off x="684341" y="1220893"/>
            <a:ext cx="7319775" cy="2585323"/>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Bu projede satışlarımızı internet üzerinden (mobil uygulama) yapmayı planladık. Toptancılardan aldığımız perakende satış fiyatından %15 daha yüksek bir ücrete satacağız. Bu %15 oranın %</a:t>
            </a:r>
            <a:r>
              <a:rPr lang="tr-TR" dirty="0" err="1">
                <a:solidFill>
                  <a:schemeClr val="bg1">
                    <a:lumMod val="95000"/>
                  </a:schemeClr>
                </a:solidFill>
                <a:latin typeface="Open Sans" panose="020B0606030504020204" pitchFamily="34" charset="0"/>
              </a:rPr>
              <a:t>5i</a:t>
            </a:r>
            <a:r>
              <a:rPr lang="tr-TR" dirty="0">
                <a:solidFill>
                  <a:schemeClr val="bg1">
                    <a:lumMod val="95000"/>
                  </a:schemeClr>
                </a:solidFill>
                <a:latin typeface="Open Sans" panose="020B0606030504020204" pitchFamily="34" charset="0"/>
              </a:rPr>
              <a:t> kargo ve eleman maliyetleri; %</a:t>
            </a:r>
            <a:r>
              <a:rPr lang="tr-TR" dirty="0" err="1">
                <a:solidFill>
                  <a:schemeClr val="bg1">
                    <a:lumMod val="95000"/>
                  </a:schemeClr>
                </a:solidFill>
                <a:latin typeface="Open Sans" panose="020B0606030504020204" pitchFamily="34" charset="0"/>
              </a:rPr>
              <a:t>10luk</a:t>
            </a:r>
            <a:r>
              <a:rPr lang="tr-TR" dirty="0">
                <a:solidFill>
                  <a:schemeClr val="bg1">
                    <a:lumMod val="95000"/>
                  </a:schemeClr>
                </a:solidFill>
                <a:latin typeface="Open Sans" panose="020B0606030504020204" pitchFamily="34" charset="0"/>
              </a:rPr>
              <a:t> oran ise verdiğimiz hizmetlerin karşılığı olarak bir ücret talep ediyor olmamızdır. Belirlediğimiz oranlarda satışımızı aylık </a:t>
            </a:r>
            <a:r>
              <a:rPr lang="tr-TR" dirty="0" err="1">
                <a:solidFill>
                  <a:schemeClr val="bg1">
                    <a:lumMod val="95000"/>
                  </a:schemeClr>
                </a:solidFill>
                <a:latin typeface="Open Sans" panose="020B0606030504020204" pitchFamily="34" charset="0"/>
              </a:rPr>
              <a:t>40bin</a:t>
            </a:r>
            <a:r>
              <a:rPr lang="tr-TR" dirty="0">
                <a:solidFill>
                  <a:schemeClr val="bg1">
                    <a:lumMod val="95000"/>
                  </a:schemeClr>
                </a:solidFill>
                <a:latin typeface="Open Sans" panose="020B0606030504020204" pitchFamily="34" charset="0"/>
              </a:rPr>
              <a:t> </a:t>
            </a:r>
            <a:r>
              <a:rPr lang="tr-TR" dirty="0" err="1">
                <a:solidFill>
                  <a:schemeClr val="bg1">
                    <a:lumMod val="95000"/>
                  </a:schemeClr>
                </a:solidFill>
                <a:latin typeface="Open Sans" panose="020B0606030504020204" pitchFamily="34" charset="0"/>
              </a:rPr>
              <a:t>tl</a:t>
            </a:r>
            <a:r>
              <a:rPr lang="tr-TR" dirty="0">
                <a:solidFill>
                  <a:schemeClr val="bg1">
                    <a:lumMod val="95000"/>
                  </a:schemeClr>
                </a:solidFill>
                <a:latin typeface="Open Sans" panose="020B0606030504020204" pitchFamily="34" charset="0"/>
              </a:rPr>
              <a:t> değerinde gelir elde edebilirsek  bu gelirler ile borç ve sermaye geri kazanımının ortalama 1 buçuk veya 2 sene içerisinde sıfırlamış olacağız. Bu sayede de şirketimiz net kara geçmeye başlamış olacak. </a:t>
            </a:r>
          </a:p>
        </p:txBody>
      </p:sp>
      <p:pic>
        <p:nvPicPr>
          <p:cNvPr id="7" name="Resim 6">
            <a:extLst>
              <a:ext uri="{FF2B5EF4-FFF2-40B4-BE49-F238E27FC236}">
                <a16:creationId xmlns:a16="http://schemas.microsoft.com/office/drawing/2014/main" id="{77B30559-7962-22F9-E21C-F6B0FDF603BB}"/>
              </a:ext>
            </a:extLst>
          </p:cNvPr>
          <p:cNvPicPr>
            <a:picLocks noChangeAspect="1"/>
          </p:cNvPicPr>
          <p:nvPr/>
        </p:nvPicPr>
        <p:blipFill rotWithShape="1">
          <a:blip r:embed="rId6">
            <a:extLst>
              <a:ext uri="{28A0092B-C50C-407E-A947-70E740481C1C}">
                <a14:useLocalDpi xmlns:a14="http://schemas.microsoft.com/office/drawing/2010/main" val="0"/>
              </a:ext>
            </a:extLst>
          </a:blip>
          <a:srcRect b="19848"/>
          <a:stretch/>
        </p:blipFill>
        <p:spPr>
          <a:xfrm>
            <a:off x="388753" y="4039447"/>
            <a:ext cx="7910950" cy="2516729"/>
          </a:xfrm>
          <a:prstGeom prst="rect">
            <a:avLst/>
          </a:prstGeom>
        </p:spPr>
      </p:pic>
    </p:spTree>
    <p:custDataLst>
      <p:tags r:id="rId1"/>
    </p:custDataLst>
    <p:extLst>
      <p:ext uri="{BB962C8B-B14F-4D97-AF65-F5344CB8AC3E}">
        <p14:creationId xmlns:p14="http://schemas.microsoft.com/office/powerpoint/2010/main" val="112915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title="Çim tekerlekli WHEA">
            <a:hlinkClick r:id="" action="ppaction://media"/>
            <a:extLst>
              <a:ext uri="{FF2B5EF4-FFF2-40B4-BE49-F238E27FC236}">
                <a16:creationId xmlns:a16="http://schemas.microsoft.com/office/drawing/2014/main" id="{B7FF124B-26F3-6A50-9B98-AEFCB6A620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1998" cy="6857999"/>
          </a:xfrm>
          <a:prstGeom prst="rect">
            <a:avLst/>
          </a:prstGeom>
        </p:spPr>
      </p:pic>
      <p:sp>
        <p:nvSpPr>
          <p:cNvPr id="4" name="Serbest Form: Şekil 3">
            <a:extLst>
              <a:ext uri="{FF2B5EF4-FFF2-40B4-BE49-F238E27FC236}">
                <a16:creationId xmlns:a16="http://schemas.microsoft.com/office/drawing/2014/main" id="{69034D7B-AA26-CAF8-1CDE-CF7A6CE82FC4}"/>
              </a:ext>
            </a:extLst>
          </p:cNvPr>
          <p:cNvSpPr/>
          <p:nvPr/>
        </p:nvSpPr>
        <p:spPr>
          <a:xfrm flipH="1">
            <a:off x="-762000" y="-1066800"/>
            <a:ext cx="81610200" cy="48996600"/>
          </a:xfrm>
          <a:custGeom>
            <a:avLst/>
            <a:gdLst/>
            <a:ahLst/>
            <a:cxnLst/>
            <a:rect l="l" t="t" r="r" b="b"/>
            <a:pathLst>
              <a:path w="12064710" h="6858000">
                <a:moveTo>
                  <a:pt x="9324072" y="2680811"/>
                </a:moveTo>
                <a:lnTo>
                  <a:pt x="9072910" y="2680811"/>
                </a:lnTo>
                <a:lnTo>
                  <a:pt x="9072910" y="3021036"/>
                </a:lnTo>
                <a:cubicBezTo>
                  <a:pt x="9145350" y="3101788"/>
                  <a:pt x="9214523" y="3161758"/>
                  <a:pt x="9280430" y="3200946"/>
                </a:cubicBezTo>
                <a:cubicBezTo>
                  <a:pt x="9346338" y="3240134"/>
                  <a:pt x="9417886" y="3259729"/>
                  <a:pt x="9495076" y="3259729"/>
                </a:cubicBezTo>
                <a:cubicBezTo>
                  <a:pt x="9590077" y="3259729"/>
                  <a:pt x="9664001" y="3235088"/>
                  <a:pt x="9716846" y="3185805"/>
                </a:cubicBezTo>
                <a:cubicBezTo>
                  <a:pt x="9769690" y="3136523"/>
                  <a:pt x="9796113" y="3070319"/>
                  <a:pt x="9796113" y="2987192"/>
                </a:cubicBezTo>
                <a:cubicBezTo>
                  <a:pt x="9796113" y="2938503"/>
                  <a:pt x="9786910" y="2895455"/>
                  <a:pt x="9768503" y="2858049"/>
                </a:cubicBezTo>
                <a:cubicBezTo>
                  <a:pt x="9750097" y="2820641"/>
                  <a:pt x="9721299" y="2788578"/>
                  <a:pt x="9682111" y="2761859"/>
                </a:cubicBezTo>
                <a:cubicBezTo>
                  <a:pt x="9642922" y="2735140"/>
                  <a:pt x="9593640" y="2714952"/>
                  <a:pt x="9534264" y="2701295"/>
                </a:cubicBezTo>
                <a:cubicBezTo>
                  <a:pt x="9474888" y="2687639"/>
                  <a:pt x="9404824" y="2680811"/>
                  <a:pt x="9324072" y="2680811"/>
                </a:cubicBezTo>
                <a:close/>
                <a:moveTo>
                  <a:pt x="8831316" y="2030797"/>
                </a:moveTo>
                <a:lnTo>
                  <a:pt x="8814624" y="2069829"/>
                </a:lnTo>
                <a:cubicBezTo>
                  <a:pt x="8792061" y="2144643"/>
                  <a:pt x="8780779" y="2231926"/>
                  <a:pt x="8780779" y="2331678"/>
                </a:cubicBezTo>
                <a:lnTo>
                  <a:pt x="8780779" y="3412919"/>
                </a:lnTo>
                <a:cubicBezTo>
                  <a:pt x="8780779" y="3427169"/>
                  <a:pt x="8785529" y="3437857"/>
                  <a:pt x="8795029" y="3444982"/>
                </a:cubicBezTo>
                <a:lnTo>
                  <a:pt x="8831316" y="3459827"/>
                </a:lnTo>
                <a:close/>
                <a:moveTo>
                  <a:pt x="3070152" y="1752760"/>
                </a:moveTo>
                <a:cubicBezTo>
                  <a:pt x="3040464" y="1752760"/>
                  <a:pt x="3016119" y="1753651"/>
                  <a:pt x="2997119" y="1755432"/>
                </a:cubicBezTo>
                <a:cubicBezTo>
                  <a:pt x="2978119" y="1757213"/>
                  <a:pt x="2963275" y="1760776"/>
                  <a:pt x="2952587" y="1766120"/>
                </a:cubicBezTo>
                <a:cubicBezTo>
                  <a:pt x="2941899" y="1771464"/>
                  <a:pt x="2934180" y="1777401"/>
                  <a:pt x="2929430" y="1783933"/>
                </a:cubicBezTo>
                <a:cubicBezTo>
                  <a:pt x="2924681" y="1790464"/>
                  <a:pt x="2922305" y="1798480"/>
                  <a:pt x="2922305" y="1807980"/>
                </a:cubicBezTo>
                <a:lnTo>
                  <a:pt x="2922305" y="3411138"/>
                </a:lnTo>
                <a:cubicBezTo>
                  <a:pt x="2922305" y="3420638"/>
                  <a:pt x="2924681" y="3428654"/>
                  <a:pt x="2929430" y="3435185"/>
                </a:cubicBezTo>
                <a:cubicBezTo>
                  <a:pt x="2934180" y="3441717"/>
                  <a:pt x="2941899" y="3447357"/>
                  <a:pt x="2952587" y="3452107"/>
                </a:cubicBezTo>
                <a:cubicBezTo>
                  <a:pt x="2963275" y="3456858"/>
                  <a:pt x="2978119" y="3460420"/>
                  <a:pt x="2997119" y="3462795"/>
                </a:cubicBezTo>
                <a:cubicBezTo>
                  <a:pt x="3016119" y="3465170"/>
                  <a:pt x="3040464" y="3466358"/>
                  <a:pt x="3070152" y="3466358"/>
                </a:cubicBezTo>
                <a:cubicBezTo>
                  <a:pt x="3098652" y="3466358"/>
                  <a:pt x="3122403" y="3465170"/>
                  <a:pt x="3141403" y="3462795"/>
                </a:cubicBezTo>
                <a:cubicBezTo>
                  <a:pt x="3160403" y="3460420"/>
                  <a:pt x="3175544" y="3456858"/>
                  <a:pt x="3186826" y="3452107"/>
                </a:cubicBezTo>
                <a:cubicBezTo>
                  <a:pt x="3198108" y="3447357"/>
                  <a:pt x="3205826" y="3441717"/>
                  <a:pt x="3209983" y="3435185"/>
                </a:cubicBezTo>
                <a:cubicBezTo>
                  <a:pt x="3214140" y="3428654"/>
                  <a:pt x="3216217" y="3420638"/>
                  <a:pt x="3216217" y="3411138"/>
                </a:cubicBezTo>
                <a:lnTo>
                  <a:pt x="3216217" y="1807980"/>
                </a:lnTo>
                <a:cubicBezTo>
                  <a:pt x="3216217" y="1798480"/>
                  <a:pt x="3214140" y="1790464"/>
                  <a:pt x="3209983" y="1783933"/>
                </a:cubicBezTo>
                <a:cubicBezTo>
                  <a:pt x="3205826" y="1777401"/>
                  <a:pt x="3198108" y="1771464"/>
                  <a:pt x="3186826" y="1766120"/>
                </a:cubicBezTo>
                <a:cubicBezTo>
                  <a:pt x="3175544" y="1760776"/>
                  <a:pt x="3160403" y="1757213"/>
                  <a:pt x="3141403" y="1755432"/>
                </a:cubicBezTo>
                <a:cubicBezTo>
                  <a:pt x="3122403" y="1753651"/>
                  <a:pt x="3098652" y="1752760"/>
                  <a:pt x="3070152" y="1752760"/>
                </a:cubicBezTo>
                <a:close/>
                <a:moveTo>
                  <a:pt x="6823002" y="1752760"/>
                </a:moveTo>
                <a:cubicBezTo>
                  <a:pt x="6793314" y="1752760"/>
                  <a:pt x="6768969" y="1753651"/>
                  <a:pt x="6749969" y="1755432"/>
                </a:cubicBezTo>
                <a:cubicBezTo>
                  <a:pt x="6730969" y="1757213"/>
                  <a:pt x="6716124" y="1760776"/>
                  <a:pt x="6705437" y="1766120"/>
                </a:cubicBezTo>
                <a:cubicBezTo>
                  <a:pt x="6694749" y="1771464"/>
                  <a:pt x="6687030" y="1777401"/>
                  <a:pt x="6682280" y="1783933"/>
                </a:cubicBezTo>
                <a:cubicBezTo>
                  <a:pt x="6677530" y="1790464"/>
                  <a:pt x="6675155" y="1798480"/>
                  <a:pt x="6675155" y="1807980"/>
                </a:cubicBezTo>
                <a:lnTo>
                  <a:pt x="6675155" y="3411138"/>
                </a:lnTo>
                <a:cubicBezTo>
                  <a:pt x="6675155" y="3420638"/>
                  <a:pt x="6677530" y="3428654"/>
                  <a:pt x="6682280" y="3435185"/>
                </a:cubicBezTo>
                <a:cubicBezTo>
                  <a:pt x="6687030" y="3441717"/>
                  <a:pt x="6694749" y="3447357"/>
                  <a:pt x="6705437" y="3452107"/>
                </a:cubicBezTo>
                <a:cubicBezTo>
                  <a:pt x="6716124" y="3456858"/>
                  <a:pt x="6730969" y="3460420"/>
                  <a:pt x="6749969" y="3462795"/>
                </a:cubicBezTo>
                <a:cubicBezTo>
                  <a:pt x="6768969" y="3465170"/>
                  <a:pt x="6793314" y="3466358"/>
                  <a:pt x="6823002" y="3466358"/>
                </a:cubicBezTo>
                <a:cubicBezTo>
                  <a:pt x="6851502" y="3466358"/>
                  <a:pt x="6875253" y="3465170"/>
                  <a:pt x="6894253" y="3462795"/>
                </a:cubicBezTo>
                <a:cubicBezTo>
                  <a:pt x="6913253" y="3460420"/>
                  <a:pt x="6928394" y="3456858"/>
                  <a:pt x="6939675" y="3452107"/>
                </a:cubicBezTo>
                <a:cubicBezTo>
                  <a:pt x="6950957" y="3447357"/>
                  <a:pt x="6958676" y="3441717"/>
                  <a:pt x="6962832" y="3435185"/>
                </a:cubicBezTo>
                <a:cubicBezTo>
                  <a:pt x="6966989" y="3428654"/>
                  <a:pt x="6969067" y="3420638"/>
                  <a:pt x="6969067" y="3411138"/>
                </a:cubicBezTo>
                <a:lnTo>
                  <a:pt x="6969067" y="1807980"/>
                </a:lnTo>
                <a:cubicBezTo>
                  <a:pt x="6969067" y="1798480"/>
                  <a:pt x="6966989" y="1790464"/>
                  <a:pt x="6962832" y="1783933"/>
                </a:cubicBezTo>
                <a:cubicBezTo>
                  <a:pt x="6958676" y="1777401"/>
                  <a:pt x="6950957" y="1771464"/>
                  <a:pt x="6939675" y="1766120"/>
                </a:cubicBezTo>
                <a:cubicBezTo>
                  <a:pt x="6928394" y="1760776"/>
                  <a:pt x="6913253" y="1757213"/>
                  <a:pt x="6894253" y="1755432"/>
                </a:cubicBezTo>
                <a:cubicBezTo>
                  <a:pt x="6875253" y="1753651"/>
                  <a:pt x="6851502" y="1752760"/>
                  <a:pt x="6823002" y="1752760"/>
                </a:cubicBezTo>
                <a:close/>
                <a:moveTo>
                  <a:pt x="1592470" y="1727822"/>
                </a:moveTo>
                <a:cubicBezTo>
                  <a:pt x="1525968" y="1727822"/>
                  <a:pt x="1466295" y="1735541"/>
                  <a:pt x="1413451" y="1750979"/>
                </a:cubicBezTo>
                <a:cubicBezTo>
                  <a:pt x="1360606" y="1766417"/>
                  <a:pt x="1313995" y="1788089"/>
                  <a:pt x="1273620" y="1815996"/>
                </a:cubicBezTo>
                <a:cubicBezTo>
                  <a:pt x="1233244" y="1843903"/>
                  <a:pt x="1198806" y="1877153"/>
                  <a:pt x="1170305" y="1915748"/>
                </a:cubicBezTo>
                <a:cubicBezTo>
                  <a:pt x="1141804" y="1954343"/>
                  <a:pt x="1118054" y="1997390"/>
                  <a:pt x="1099054" y="2044891"/>
                </a:cubicBezTo>
                <a:cubicBezTo>
                  <a:pt x="1045615" y="1986702"/>
                  <a:pt x="994848" y="1937420"/>
                  <a:pt x="946754" y="1897044"/>
                </a:cubicBezTo>
                <a:cubicBezTo>
                  <a:pt x="898659" y="1856669"/>
                  <a:pt x="852345" y="1824012"/>
                  <a:pt x="807813" y="1799074"/>
                </a:cubicBezTo>
                <a:cubicBezTo>
                  <a:pt x="763281" y="1774136"/>
                  <a:pt x="719936" y="1756026"/>
                  <a:pt x="677779" y="1744744"/>
                </a:cubicBezTo>
                <a:cubicBezTo>
                  <a:pt x="635623" y="1733463"/>
                  <a:pt x="593168" y="1727822"/>
                  <a:pt x="550417" y="1727822"/>
                </a:cubicBezTo>
                <a:cubicBezTo>
                  <a:pt x="447103" y="1727822"/>
                  <a:pt x="360413" y="1745932"/>
                  <a:pt x="290349" y="1782151"/>
                </a:cubicBezTo>
                <a:cubicBezTo>
                  <a:pt x="220285" y="1818371"/>
                  <a:pt x="163580" y="1866763"/>
                  <a:pt x="120237" y="1927326"/>
                </a:cubicBezTo>
                <a:cubicBezTo>
                  <a:pt x="76892" y="1987890"/>
                  <a:pt x="46016" y="2058845"/>
                  <a:pt x="27610" y="2140190"/>
                </a:cubicBezTo>
                <a:cubicBezTo>
                  <a:pt x="9203" y="2221535"/>
                  <a:pt x="0" y="2307334"/>
                  <a:pt x="0" y="2397586"/>
                </a:cubicBezTo>
                <a:lnTo>
                  <a:pt x="0" y="3411138"/>
                </a:lnTo>
                <a:cubicBezTo>
                  <a:pt x="0" y="3420638"/>
                  <a:pt x="2374" y="3428654"/>
                  <a:pt x="7125" y="3435185"/>
                </a:cubicBezTo>
                <a:cubicBezTo>
                  <a:pt x="11875" y="3441717"/>
                  <a:pt x="19594" y="3447357"/>
                  <a:pt x="30282" y="3452107"/>
                </a:cubicBezTo>
                <a:cubicBezTo>
                  <a:pt x="40969" y="3456858"/>
                  <a:pt x="55813" y="3460420"/>
                  <a:pt x="74814" y="3462795"/>
                </a:cubicBezTo>
                <a:cubicBezTo>
                  <a:pt x="93814" y="3465170"/>
                  <a:pt x="117565" y="3466358"/>
                  <a:pt x="146065" y="3466358"/>
                </a:cubicBezTo>
                <a:cubicBezTo>
                  <a:pt x="175753" y="3466358"/>
                  <a:pt x="200097" y="3465170"/>
                  <a:pt x="219098" y="3462795"/>
                </a:cubicBezTo>
                <a:cubicBezTo>
                  <a:pt x="238098" y="3460420"/>
                  <a:pt x="253239" y="3456858"/>
                  <a:pt x="264521" y="3452107"/>
                </a:cubicBezTo>
                <a:cubicBezTo>
                  <a:pt x="275803" y="3447357"/>
                  <a:pt x="283817" y="3441717"/>
                  <a:pt x="288568" y="3435185"/>
                </a:cubicBezTo>
                <a:cubicBezTo>
                  <a:pt x="293318" y="3428654"/>
                  <a:pt x="295693" y="3420638"/>
                  <a:pt x="295693" y="3411138"/>
                </a:cubicBezTo>
                <a:lnTo>
                  <a:pt x="295693" y="2436774"/>
                </a:lnTo>
                <a:cubicBezTo>
                  <a:pt x="295693" y="2369085"/>
                  <a:pt x="301630" y="2307334"/>
                  <a:pt x="313506" y="2251520"/>
                </a:cubicBezTo>
                <a:cubicBezTo>
                  <a:pt x="325381" y="2195707"/>
                  <a:pt x="344381" y="2147612"/>
                  <a:pt x="370507" y="2107236"/>
                </a:cubicBezTo>
                <a:cubicBezTo>
                  <a:pt x="396633" y="2066860"/>
                  <a:pt x="429883" y="2035985"/>
                  <a:pt x="470259" y="2014609"/>
                </a:cubicBezTo>
                <a:cubicBezTo>
                  <a:pt x="510635" y="1993234"/>
                  <a:pt x="558135" y="1982546"/>
                  <a:pt x="612762" y="1982546"/>
                </a:cubicBezTo>
                <a:cubicBezTo>
                  <a:pt x="680451" y="1982546"/>
                  <a:pt x="748437" y="2008672"/>
                  <a:pt x="816720" y="2060923"/>
                </a:cubicBezTo>
                <a:cubicBezTo>
                  <a:pt x="885003" y="2113174"/>
                  <a:pt x="960113" y="2189769"/>
                  <a:pt x="1042052" y="2290709"/>
                </a:cubicBezTo>
                <a:lnTo>
                  <a:pt x="1042052" y="3411138"/>
                </a:lnTo>
                <a:cubicBezTo>
                  <a:pt x="1042052" y="3420638"/>
                  <a:pt x="1044427" y="3428654"/>
                  <a:pt x="1049178" y="3435185"/>
                </a:cubicBezTo>
                <a:cubicBezTo>
                  <a:pt x="1053927" y="3441717"/>
                  <a:pt x="1061943" y="3447357"/>
                  <a:pt x="1073225" y="3452107"/>
                </a:cubicBezTo>
                <a:cubicBezTo>
                  <a:pt x="1084507" y="3456858"/>
                  <a:pt x="1099647" y="3460420"/>
                  <a:pt x="1118648" y="3462795"/>
                </a:cubicBezTo>
                <a:cubicBezTo>
                  <a:pt x="1137648" y="3465170"/>
                  <a:pt x="1161399" y="3466358"/>
                  <a:pt x="1189899" y="3466358"/>
                </a:cubicBezTo>
                <a:cubicBezTo>
                  <a:pt x="1217213" y="3466358"/>
                  <a:pt x="1240666" y="3465170"/>
                  <a:pt x="1260260" y="3462795"/>
                </a:cubicBezTo>
                <a:cubicBezTo>
                  <a:pt x="1279854" y="3460420"/>
                  <a:pt x="1295292" y="3456858"/>
                  <a:pt x="1306573" y="3452107"/>
                </a:cubicBezTo>
                <a:cubicBezTo>
                  <a:pt x="1317855" y="3447357"/>
                  <a:pt x="1325573" y="3441717"/>
                  <a:pt x="1329730" y="3435185"/>
                </a:cubicBezTo>
                <a:cubicBezTo>
                  <a:pt x="1333887" y="3428654"/>
                  <a:pt x="1335965" y="3420638"/>
                  <a:pt x="1335965" y="3411138"/>
                </a:cubicBezTo>
                <a:lnTo>
                  <a:pt x="1335965" y="2436774"/>
                </a:lnTo>
                <a:cubicBezTo>
                  <a:pt x="1335965" y="2369085"/>
                  <a:pt x="1342496" y="2307334"/>
                  <a:pt x="1355559" y="2251520"/>
                </a:cubicBezTo>
                <a:cubicBezTo>
                  <a:pt x="1368622" y="2195707"/>
                  <a:pt x="1388215" y="2147612"/>
                  <a:pt x="1414341" y="2107236"/>
                </a:cubicBezTo>
                <a:cubicBezTo>
                  <a:pt x="1440466" y="2066860"/>
                  <a:pt x="1473420" y="2035985"/>
                  <a:pt x="1513203" y="2014609"/>
                </a:cubicBezTo>
                <a:cubicBezTo>
                  <a:pt x="1552985" y="1993234"/>
                  <a:pt x="1600188" y="1982546"/>
                  <a:pt x="1654815" y="1982546"/>
                </a:cubicBezTo>
                <a:cubicBezTo>
                  <a:pt x="1722504" y="1982546"/>
                  <a:pt x="1790786" y="2008672"/>
                  <a:pt x="1859663" y="2060923"/>
                </a:cubicBezTo>
                <a:cubicBezTo>
                  <a:pt x="1928539" y="2113174"/>
                  <a:pt x="2003353" y="2189769"/>
                  <a:pt x="2084105" y="2290709"/>
                </a:cubicBezTo>
                <a:lnTo>
                  <a:pt x="2084105" y="3411138"/>
                </a:lnTo>
                <a:cubicBezTo>
                  <a:pt x="2084105" y="3420638"/>
                  <a:pt x="2086479" y="3428654"/>
                  <a:pt x="2091230" y="3435185"/>
                </a:cubicBezTo>
                <a:cubicBezTo>
                  <a:pt x="2095980" y="3441717"/>
                  <a:pt x="2103699" y="3447357"/>
                  <a:pt x="2114387" y="3452107"/>
                </a:cubicBezTo>
                <a:cubicBezTo>
                  <a:pt x="2125075" y="3456858"/>
                  <a:pt x="2139919" y="3460420"/>
                  <a:pt x="2158919" y="3462795"/>
                </a:cubicBezTo>
                <a:cubicBezTo>
                  <a:pt x="2177919" y="3465170"/>
                  <a:pt x="2202264" y="3466358"/>
                  <a:pt x="2231952" y="3466358"/>
                </a:cubicBezTo>
                <a:cubicBezTo>
                  <a:pt x="2260452" y="3466358"/>
                  <a:pt x="2284203" y="3465170"/>
                  <a:pt x="2303203" y="3462795"/>
                </a:cubicBezTo>
                <a:cubicBezTo>
                  <a:pt x="2322203" y="3460420"/>
                  <a:pt x="2337344" y="3456858"/>
                  <a:pt x="2348626" y="3452107"/>
                </a:cubicBezTo>
                <a:cubicBezTo>
                  <a:pt x="2359908" y="3447357"/>
                  <a:pt x="2367626" y="3441717"/>
                  <a:pt x="2371783" y="3435185"/>
                </a:cubicBezTo>
                <a:cubicBezTo>
                  <a:pt x="2375940" y="3428654"/>
                  <a:pt x="2378017" y="3420638"/>
                  <a:pt x="2378017" y="3411138"/>
                </a:cubicBezTo>
                <a:lnTo>
                  <a:pt x="2378017" y="1807980"/>
                </a:lnTo>
                <a:cubicBezTo>
                  <a:pt x="2378017" y="1798480"/>
                  <a:pt x="2376236" y="1790464"/>
                  <a:pt x="2372674" y="1783933"/>
                </a:cubicBezTo>
                <a:cubicBezTo>
                  <a:pt x="2369111" y="1777401"/>
                  <a:pt x="2361986" y="1771464"/>
                  <a:pt x="2351298" y="1766120"/>
                </a:cubicBezTo>
                <a:cubicBezTo>
                  <a:pt x="2340610" y="1760776"/>
                  <a:pt x="2326954" y="1757213"/>
                  <a:pt x="2310328" y="1755432"/>
                </a:cubicBezTo>
                <a:cubicBezTo>
                  <a:pt x="2293703" y="1753651"/>
                  <a:pt x="2271734" y="1752760"/>
                  <a:pt x="2244421" y="1752760"/>
                </a:cubicBezTo>
                <a:cubicBezTo>
                  <a:pt x="2218296" y="1752760"/>
                  <a:pt x="2196623" y="1753651"/>
                  <a:pt x="2179404" y="1755432"/>
                </a:cubicBezTo>
                <a:cubicBezTo>
                  <a:pt x="2162185" y="1757213"/>
                  <a:pt x="2148825" y="1760776"/>
                  <a:pt x="2139325" y="1766120"/>
                </a:cubicBezTo>
                <a:cubicBezTo>
                  <a:pt x="2129824" y="1771464"/>
                  <a:pt x="2122996" y="1777401"/>
                  <a:pt x="2118840" y="1783933"/>
                </a:cubicBezTo>
                <a:cubicBezTo>
                  <a:pt x="2114683" y="1790464"/>
                  <a:pt x="2112606" y="1798480"/>
                  <a:pt x="2112606" y="1807980"/>
                </a:cubicBezTo>
                <a:lnTo>
                  <a:pt x="2112606" y="2019953"/>
                </a:lnTo>
                <a:cubicBezTo>
                  <a:pt x="2022354" y="1919014"/>
                  <a:pt x="1934774" y="1845090"/>
                  <a:pt x="1849866" y="1798183"/>
                </a:cubicBezTo>
                <a:cubicBezTo>
                  <a:pt x="1764958" y="1751276"/>
                  <a:pt x="1679159" y="1727822"/>
                  <a:pt x="1592470" y="1727822"/>
                </a:cubicBezTo>
                <a:close/>
                <a:moveTo>
                  <a:pt x="5345320" y="1727822"/>
                </a:moveTo>
                <a:cubicBezTo>
                  <a:pt x="5278818" y="1727822"/>
                  <a:pt x="5219145" y="1735541"/>
                  <a:pt x="5166300" y="1750979"/>
                </a:cubicBezTo>
                <a:cubicBezTo>
                  <a:pt x="5113455" y="1766417"/>
                  <a:pt x="5066845" y="1788089"/>
                  <a:pt x="5026469" y="1815996"/>
                </a:cubicBezTo>
                <a:cubicBezTo>
                  <a:pt x="4986093" y="1843903"/>
                  <a:pt x="4951655" y="1877153"/>
                  <a:pt x="4923155" y="1915748"/>
                </a:cubicBezTo>
                <a:cubicBezTo>
                  <a:pt x="4894654" y="1954343"/>
                  <a:pt x="4870903" y="1997390"/>
                  <a:pt x="4851903" y="2044891"/>
                </a:cubicBezTo>
                <a:cubicBezTo>
                  <a:pt x="4798465" y="1986702"/>
                  <a:pt x="4747698" y="1937420"/>
                  <a:pt x="4699603" y="1897044"/>
                </a:cubicBezTo>
                <a:cubicBezTo>
                  <a:pt x="4651509" y="1856669"/>
                  <a:pt x="4605195" y="1824012"/>
                  <a:pt x="4560663" y="1799074"/>
                </a:cubicBezTo>
                <a:cubicBezTo>
                  <a:pt x="4516131" y="1774136"/>
                  <a:pt x="4472786" y="1756026"/>
                  <a:pt x="4430629" y="1744744"/>
                </a:cubicBezTo>
                <a:cubicBezTo>
                  <a:pt x="4388472" y="1733463"/>
                  <a:pt x="4346018" y="1727822"/>
                  <a:pt x="4303267" y="1727822"/>
                </a:cubicBezTo>
                <a:cubicBezTo>
                  <a:pt x="4199952" y="1727822"/>
                  <a:pt x="4113263" y="1745932"/>
                  <a:pt x="4043199" y="1782151"/>
                </a:cubicBezTo>
                <a:cubicBezTo>
                  <a:pt x="3973135" y="1818371"/>
                  <a:pt x="3916431" y="1866763"/>
                  <a:pt x="3873086" y="1927326"/>
                </a:cubicBezTo>
                <a:cubicBezTo>
                  <a:pt x="3829741" y="1987890"/>
                  <a:pt x="3798866" y="2058845"/>
                  <a:pt x="3780459" y="2140190"/>
                </a:cubicBezTo>
                <a:cubicBezTo>
                  <a:pt x="3762052" y="2221535"/>
                  <a:pt x="3752849" y="2307334"/>
                  <a:pt x="3752849" y="2397586"/>
                </a:cubicBezTo>
                <a:lnTo>
                  <a:pt x="3752849" y="3411138"/>
                </a:lnTo>
                <a:cubicBezTo>
                  <a:pt x="3752849" y="3420638"/>
                  <a:pt x="3755224" y="3428654"/>
                  <a:pt x="3759975" y="3435185"/>
                </a:cubicBezTo>
                <a:cubicBezTo>
                  <a:pt x="3764724" y="3441717"/>
                  <a:pt x="3772444" y="3447357"/>
                  <a:pt x="3783131" y="3452107"/>
                </a:cubicBezTo>
                <a:cubicBezTo>
                  <a:pt x="3793819" y="3456858"/>
                  <a:pt x="3808663" y="3460420"/>
                  <a:pt x="3827664" y="3462795"/>
                </a:cubicBezTo>
                <a:cubicBezTo>
                  <a:pt x="3846664" y="3465170"/>
                  <a:pt x="3870414" y="3466358"/>
                  <a:pt x="3898915" y="3466358"/>
                </a:cubicBezTo>
                <a:cubicBezTo>
                  <a:pt x="3928603" y="3466358"/>
                  <a:pt x="3952947" y="3465170"/>
                  <a:pt x="3971948" y="3462795"/>
                </a:cubicBezTo>
                <a:cubicBezTo>
                  <a:pt x="3990948" y="3460420"/>
                  <a:pt x="4006089" y="3456858"/>
                  <a:pt x="4017371" y="3452107"/>
                </a:cubicBezTo>
                <a:cubicBezTo>
                  <a:pt x="4028652" y="3447357"/>
                  <a:pt x="4036668" y="3441717"/>
                  <a:pt x="4041418" y="3435185"/>
                </a:cubicBezTo>
                <a:cubicBezTo>
                  <a:pt x="4046168" y="3428654"/>
                  <a:pt x="4048543" y="3420638"/>
                  <a:pt x="4048543" y="3411138"/>
                </a:cubicBezTo>
                <a:lnTo>
                  <a:pt x="4048543" y="2436774"/>
                </a:lnTo>
                <a:cubicBezTo>
                  <a:pt x="4048543" y="2369085"/>
                  <a:pt x="4054480" y="2307334"/>
                  <a:pt x="4066356" y="2251520"/>
                </a:cubicBezTo>
                <a:cubicBezTo>
                  <a:pt x="4078231" y="2195707"/>
                  <a:pt x="4097231" y="2147612"/>
                  <a:pt x="4123357" y="2107236"/>
                </a:cubicBezTo>
                <a:cubicBezTo>
                  <a:pt x="4149482" y="2066860"/>
                  <a:pt x="4182733" y="2035985"/>
                  <a:pt x="4223109" y="2014609"/>
                </a:cubicBezTo>
                <a:cubicBezTo>
                  <a:pt x="4263485" y="1993234"/>
                  <a:pt x="4310986" y="1982546"/>
                  <a:pt x="4365612" y="1982546"/>
                </a:cubicBezTo>
                <a:cubicBezTo>
                  <a:pt x="4433301" y="1982546"/>
                  <a:pt x="4501286" y="2008672"/>
                  <a:pt x="4569569" y="2060923"/>
                </a:cubicBezTo>
                <a:cubicBezTo>
                  <a:pt x="4637852" y="2113174"/>
                  <a:pt x="4712963" y="2189769"/>
                  <a:pt x="4794902" y="2290709"/>
                </a:cubicBezTo>
                <a:lnTo>
                  <a:pt x="4794902" y="3411138"/>
                </a:lnTo>
                <a:cubicBezTo>
                  <a:pt x="4794902" y="3420638"/>
                  <a:pt x="4797277" y="3428654"/>
                  <a:pt x="4802027" y="3435185"/>
                </a:cubicBezTo>
                <a:cubicBezTo>
                  <a:pt x="4806777" y="3441717"/>
                  <a:pt x="4814793" y="3447357"/>
                  <a:pt x="4826075" y="3452107"/>
                </a:cubicBezTo>
                <a:cubicBezTo>
                  <a:pt x="4837356" y="3456858"/>
                  <a:pt x="4852497" y="3460420"/>
                  <a:pt x="4871497" y="3462795"/>
                </a:cubicBezTo>
                <a:cubicBezTo>
                  <a:pt x="4890497" y="3465170"/>
                  <a:pt x="4914248" y="3466358"/>
                  <a:pt x="4942749" y="3466358"/>
                </a:cubicBezTo>
                <a:cubicBezTo>
                  <a:pt x="4970062" y="3466358"/>
                  <a:pt x="4993516" y="3465170"/>
                  <a:pt x="5013110" y="3462795"/>
                </a:cubicBezTo>
                <a:cubicBezTo>
                  <a:pt x="5032704" y="3460420"/>
                  <a:pt x="5048141" y="3456858"/>
                  <a:pt x="5059423" y="3452107"/>
                </a:cubicBezTo>
                <a:cubicBezTo>
                  <a:pt x="5070705" y="3447357"/>
                  <a:pt x="5078423" y="3441717"/>
                  <a:pt x="5082580" y="3435185"/>
                </a:cubicBezTo>
                <a:cubicBezTo>
                  <a:pt x="5086736" y="3428654"/>
                  <a:pt x="5088814" y="3420638"/>
                  <a:pt x="5088814" y="3411138"/>
                </a:cubicBezTo>
                <a:lnTo>
                  <a:pt x="5088814" y="2436774"/>
                </a:lnTo>
                <a:cubicBezTo>
                  <a:pt x="5088814" y="2369085"/>
                  <a:pt x="5095345" y="2307334"/>
                  <a:pt x="5108409" y="2251520"/>
                </a:cubicBezTo>
                <a:cubicBezTo>
                  <a:pt x="5121471" y="2195707"/>
                  <a:pt x="5141065" y="2147612"/>
                  <a:pt x="5167191" y="2107236"/>
                </a:cubicBezTo>
                <a:cubicBezTo>
                  <a:pt x="5193316" y="2066860"/>
                  <a:pt x="5226270" y="2035985"/>
                  <a:pt x="5266052" y="2014609"/>
                </a:cubicBezTo>
                <a:cubicBezTo>
                  <a:pt x="5305834" y="1993234"/>
                  <a:pt x="5353038" y="1982546"/>
                  <a:pt x="5407665" y="1982546"/>
                </a:cubicBezTo>
                <a:cubicBezTo>
                  <a:pt x="5475354" y="1982546"/>
                  <a:pt x="5543636" y="2008672"/>
                  <a:pt x="5612513" y="2060923"/>
                </a:cubicBezTo>
                <a:cubicBezTo>
                  <a:pt x="5681389" y="2113174"/>
                  <a:pt x="5756203" y="2189769"/>
                  <a:pt x="5836955" y="2290709"/>
                </a:cubicBezTo>
                <a:lnTo>
                  <a:pt x="5836955" y="3411138"/>
                </a:lnTo>
                <a:cubicBezTo>
                  <a:pt x="5836955" y="3420638"/>
                  <a:pt x="5839330" y="3428654"/>
                  <a:pt x="5844080" y="3435185"/>
                </a:cubicBezTo>
                <a:cubicBezTo>
                  <a:pt x="5848830" y="3441717"/>
                  <a:pt x="5856549" y="3447357"/>
                  <a:pt x="5867237" y="3452107"/>
                </a:cubicBezTo>
                <a:cubicBezTo>
                  <a:pt x="5877924" y="3456858"/>
                  <a:pt x="5892768" y="3460420"/>
                  <a:pt x="5911769" y="3462795"/>
                </a:cubicBezTo>
                <a:cubicBezTo>
                  <a:pt x="5930769" y="3465170"/>
                  <a:pt x="5955113" y="3466358"/>
                  <a:pt x="5984802" y="3466358"/>
                </a:cubicBezTo>
                <a:cubicBezTo>
                  <a:pt x="6013302" y="3466358"/>
                  <a:pt x="6037053" y="3465170"/>
                  <a:pt x="6056053" y="3462795"/>
                </a:cubicBezTo>
                <a:cubicBezTo>
                  <a:pt x="6075053" y="3460420"/>
                  <a:pt x="6090194" y="3456858"/>
                  <a:pt x="6101476" y="3452107"/>
                </a:cubicBezTo>
                <a:cubicBezTo>
                  <a:pt x="6112757" y="3447357"/>
                  <a:pt x="6120476" y="3441717"/>
                  <a:pt x="6124633" y="3435185"/>
                </a:cubicBezTo>
                <a:cubicBezTo>
                  <a:pt x="6128788" y="3428654"/>
                  <a:pt x="6130867" y="3420638"/>
                  <a:pt x="6130867" y="3411138"/>
                </a:cubicBezTo>
                <a:lnTo>
                  <a:pt x="6130867" y="1807980"/>
                </a:lnTo>
                <a:cubicBezTo>
                  <a:pt x="6130867" y="1798480"/>
                  <a:pt x="6129085" y="1790464"/>
                  <a:pt x="6125523" y="1783933"/>
                </a:cubicBezTo>
                <a:cubicBezTo>
                  <a:pt x="6121961" y="1777401"/>
                  <a:pt x="6114836" y="1771464"/>
                  <a:pt x="6104148" y="1766120"/>
                </a:cubicBezTo>
                <a:cubicBezTo>
                  <a:pt x="6093460" y="1760776"/>
                  <a:pt x="6079803" y="1757213"/>
                  <a:pt x="6063178" y="1755432"/>
                </a:cubicBezTo>
                <a:cubicBezTo>
                  <a:pt x="6046553" y="1753651"/>
                  <a:pt x="6024584" y="1752760"/>
                  <a:pt x="5997271" y="1752760"/>
                </a:cubicBezTo>
                <a:cubicBezTo>
                  <a:pt x="5971145" y="1752760"/>
                  <a:pt x="5949472" y="1753651"/>
                  <a:pt x="5932254" y="1755432"/>
                </a:cubicBezTo>
                <a:cubicBezTo>
                  <a:pt x="5915034" y="1757213"/>
                  <a:pt x="5901675" y="1760776"/>
                  <a:pt x="5892175" y="1766120"/>
                </a:cubicBezTo>
                <a:cubicBezTo>
                  <a:pt x="5882674" y="1771464"/>
                  <a:pt x="5875846" y="1777401"/>
                  <a:pt x="5871690" y="1783933"/>
                </a:cubicBezTo>
                <a:cubicBezTo>
                  <a:pt x="5867533" y="1790464"/>
                  <a:pt x="5865455" y="1798480"/>
                  <a:pt x="5865455" y="1807980"/>
                </a:cubicBezTo>
                <a:lnTo>
                  <a:pt x="5865455" y="2019953"/>
                </a:lnTo>
                <a:cubicBezTo>
                  <a:pt x="5775203" y="1919014"/>
                  <a:pt x="5687623" y="1845090"/>
                  <a:pt x="5602716" y="1798183"/>
                </a:cubicBezTo>
                <a:cubicBezTo>
                  <a:pt x="5517807" y="1751276"/>
                  <a:pt x="5432009" y="1727822"/>
                  <a:pt x="5345320" y="1727822"/>
                </a:cubicBezTo>
                <a:close/>
                <a:moveTo>
                  <a:pt x="7541808" y="1727822"/>
                </a:moveTo>
                <a:cubicBezTo>
                  <a:pt x="7526370" y="1727822"/>
                  <a:pt x="7508854" y="1728713"/>
                  <a:pt x="7489261" y="1730494"/>
                </a:cubicBezTo>
                <a:cubicBezTo>
                  <a:pt x="7469666" y="1732275"/>
                  <a:pt x="7449181" y="1735541"/>
                  <a:pt x="7427806" y="1740291"/>
                </a:cubicBezTo>
                <a:cubicBezTo>
                  <a:pt x="7406431" y="1745041"/>
                  <a:pt x="7387133" y="1750385"/>
                  <a:pt x="7369914" y="1756323"/>
                </a:cubicBezTo>
                <a:cubicBezTo>
                  <a:pt x="7352695" y="1762260"/>
                  <a:pt x="7340523" y="1768198"/>
                  <a:pt x="7333398" y="1774136"/>
                </a:cubicBezTo>
                <a:cubicBezTo>
                  <a:pt x="7326272" y="1780073"/>
                  <a:pt x="7321523" y="1785714"/>
                  <a:pt x="7319148" y="1791058"/>
                </a:cubicBezTo>
                <a:cubicBezTo>
                  <a:pt x="7316773" y="1796402"/>
                  <a:pt x="7314695" y="1803230"/>
                  <a:pt x="7312913" y="1811543"/>
                </a:cubicBezTo>
                <a:cubicBezTo>
                  <a:pt x="7311132" y="1819855"/>
                  <a:pt x="7309944" y="1832027"/>
                  <a:pt x="7309350" y="1848059"/>
                </a:cubicBezTo>
                <a:cubicBezTo>
                  <a:pt x="7308757" y="1864091"/>
                  <a:pt x="7308460" y="1885763"/>
                  <a:pt x="7308460" y="1913076"/>
                </a:cubicBezTo>
                <a:cubicBezTo>
                  <a:pt x="7308460" y="1939202"/>
                  <a:pt x="7309053" y="1961171"/>
                  <a:pt x="7310241" y="1978983"/>
                </a:cubicBezTo>
                <a:cubicBezTo>
                  <a:pt x="7311429" y="1996796"/>
                  <a:pt x="7313804" y="2010750"/>
                  <a:pt x="7317366" y="2020844"/>
                </a:cubicBezTo>
                <a:cubicBezTo>
                  <a:pt x="7320929" y="2030938"/>
                  <a:pt x="7325382" y="2038657"/>
                  <a:pt x="7330726" y="2044001"/>
                </a:cubicBezTo>
                <a:cubicBezTo>
                  <a:pt x="7336069" y="2049344"/>
                  <a:pt x="7343492" y="2052016"/>
                  <a:pt x="7352992" y="2052016"/>
                </a:cubicBezTo>
                <a:cubicBezTo>
                  <a:pt x="7362491" y="2052016"/>
                  <a:pt x="7374070" y="2049344"/>
                  <a:pt x="7387727" y="2044001"/>
                </a:cubicBezTo>
                <a:cubicBezTo>
                  <a:pt x="7401384" y="2038657"/>
                  <a:pt x="7416821" y="2033313"/>
                  <a:pt x="7434040" y="2027969"/>
                </a:cubicBezTo>
                <a:cubicBezTo>
                  <a:pt x="7451259" y="2022625"/>
                  <a:pt x="7470557" y="2017578"/>
                  <a:pt x="7491932" y="2012828"/>
                </a:cubicBezTo>
                <a:cubicBezTo>
                  <a:pt x="7513308" y="2008078"/>
                  <a:pt x="7536464" y="2005703"/>
                  <a:pt x="7561402" y="2005703"/>
                </a:cubicBezTo>
                <a:cubicBezTo>
                  <a:pt x="7591091" y="2005703"/>
                  <a:pt x="7620185" y="2011640"/>
                  <a:pt x="7648686" y="2023516"/>
                </a:cubicBezTo>
                <a:cubicBezTo>
                  <a:pt x="7677187" y="2035391"/>
                  <a:pt x="7707171" y="2054985"/>
                  <a:pt x="7738641" y="2082298"/>
                </a:cubicBezTo>
                <a:cubicBezTo>
                  <a:pt x="7770110" y="2109611"/>
                  <a:pt x="7803064" y="2145831"/>
                  <a:pt x="7837502" y="2190957"/>
                </a:cubicBezTo>
                <a:cubicBezTo>
                  <a:pt x="7871940" y="2236083"/>
                  <a:pt x="7909941" y="2291302"/>
                  <a:pt x="7951504" y="2356617"/>
                </a:cubicBezTo>
                <a:lnTo>
                  <a:pt x="7951504" y="3411138"/>
                </a:lnTo>
                <a:cubicBezTo>
                  <a:pt x="7951504" y="3420638"/>
                  <a:pt x="7953879" y="3428654"/>
                  <a:pt x="7958630" y="3435185"/>
                </a:cubicBezTo>
                <a:cubicBezTo>
                  <a:pt x="7963380" y="3441717"/>
                  <a:pt x="7971099" y="3447357"/>
                  <a:pt x="7981786" y="3452107"/>
                </a:cubicBezTo>
                <a:cubicBezTo>
                  <a:pt x="7992474" y="3456858"/>
                  <a:pt x="8007318" y="3460420"/>
                  <a:pt x="8026318" y="3462795"/>
                </a:cubicBezTo>
                <a:cubicBezTo>
                  <a:pt x="8045319" y="3465170"/>
                  <a:pt x="8069663" y="3466358"/>
                  <a:pt x="8099351" y="3466358"/>
                </a:cubicBezTo>
                <a:cubicBezTo>
                  <a:pt x="8127852" y="3466358"/>
                  <a:pt x="8151602" y="3465170"/>
                  <a:pt x="8170602" y="3462795"/>
                </a:cubicBezTo>
                <a:cubicBezTo>
                  <a:pt x="8189603" y="3460420"/>
                  <a:pt x="8204744" y="3456858"/>
                  <a:pt x="8216025" y="3452107"/>
                </a:cubicBezTo>
                <a:cubicBezTo>
                  <a:pt x="8227307" y="3447357"/>
                  <a:pt x="8235025" y="3441717"/>
                  <a:pt x="8239182" y="3435185"/>
                </a:cubicBezTo>
                <a:cubicBezTo>
                  <a:pt x="8243338" y="3428654"/>
                  <a:pt x="8245417" y="3420638"/>
                  <a:pt x="8245417" y="3411138"/>
                </a:cubicBezTo>
                <a:lnTo>
                  <a:pt x="8245417" y="1807980"/>
                </a:lnTo>
                <a:cubicBezTo>
                  <a:pt x="8245417" y="1798480"/>
                  <a:pt x="8243635" y="1790464"/>
                  <a:pt x="8240073" y="1783933"/>
                </a:cubicBezTo>
                <a:cubicBezTo>
                  <a:pt x="8236510" y="1777401"/>
                  <a:pt x="8229385" y="1771464"/>
                  <a:pt x="8218697" y="1766120"/>
                </a:cubicBezTo>
                <a:cubicBezTo>
                  <a:pt x="8208009" y="1760776"/>
                  <a:pt x="8194353" y="1757213"/>
                  <a:pt x="8177728" y="1755432"/>
                </a:cubicBezTo>
                <a:cubicBezTo>
                  <a:pt x="8161102" y="1753651"/>
                  <a:pt x="8139133" y="1752760"/>
                  <a:pt x="8111820" y="1752760"/>
                </a:cubicBezTo>
                <a:cubicBezTo>
                  <a:pt x="8085694" y="1752760"/>
                  <a:pt x="8064022" y="1753651"/>
                  <a:pt x="8046803" y="1755432"/>
                </a:cubicBezTo>
                <a:cubicBezTo>
                  <a:pt x="8029584" y="1757213"/>
                  <a:pt x="8016224" y="1760776"/>
                  <a:pt x="8006724" y="1766120"/>
                </a:cubicBezTo>
                <a:cubicBezTo>
                  <a:pt x="7997224" y="1771464"/>
                  <a:pt x="7990396" y="1777401"/>
                  <a:pt x="7986239" y="1783933"/>
                </a:cubicBezTo>
                <a:cubicBezTo>
                  <a:pt x="7982083" y="1790464"/>
                  <a:pt x="7980005" y="1798480"/>
                  <a:pt x="7980005" y="1807980"/>
                </a:cubicBezTo>
                <a:lnTo>
                  <a:pt x="7980005" y="2041329"/>
                </a:lnTo>
                <a:cubicBezTo>
                  <a:pt x="7936066" y="1977202"/>
                  <a:pt x="7894800" y="1924951"/>
                  <a:pt x="7856206" y="1884575"/>
                </a:cubicBezTo>
                <a:cubicBezTo>
                  <a:pt x="7817611" y="1844199"/>
                  <a:pt x="7781094" y="1812433"/>
                  <a:pt x="7746656" y="1789277"/>
                </a:cubicBezTo>
                <a:cubicBezTo>
                  <a:pt x="7712219" y="1766120"/>
                  <a:pt x="7678077" y="1750088"/>
                  <a:pt x="7644232" y="1741182"/>
                </a:cubicBezTo>
                <a:cubicBezTo>
                  <a:pt x="7610388" y="1732275"/>
                  <a:pt x="7576246" y="1727822"/>
                  <a:pt x="7541808" y="1727822"/>
                </a:cubicBezTo>
                <a:close/>
                <a:moveTo>
                  <a:pt x="11669171" y="1150685"/>
                </a:moveTo>
                <a:cubicBezTo>
                  <a:pt x="11678671" y="1150685"/>
                  <a:pt x="11687280" y="1153060"/>
                  <a:pt x="11694999" y="1157810"/>
                </a:cubicBezTo>
                <a:cubicBezTo>
                  <a:pt x="11702718" y="1162560"/>
                  <a:pt x="11708953" y="1170279"/>
                  <a:pt x="11713703" y="1180967"/>
                </a:cubicBezTo>
                <a:cubicBezTo>
                  <a:pt x="11718453" y="1191655"/>
                  <a:pt x="11722312" y="1205608"/>
                  <a:pt x="11725281" y="1222827"/>
                </a:cubicBezTo>
                <a:cubicBezTo>
                  <a:pt x="11728250" y="1240046"/>
                  <a:pt x="11729734" y="1259938"/>
                  <a:pt x="11729734" y="1282501"/>
                </a:cubicBezTo>
                <a:cubicBezTo>
                  <a:pt x="11729734" y="1305063"/>
                  <a:pt x="11728250" y="1324657"/>
                  <a:pt x="11725281" y="1341283"/>
                </a:cubicBezTo>
                <a:cubicBezTo>
                  <a:pt x="11722312" y="1357908"/>
                  <a:pt x="11718453" y="1371268"/>
                  <a:pt x="11713703" y="1381362"/>
                </a:cubicBezTo>
                <a:cubicBezTo>
                  <a:pt x="11708953" y="1391456"/>
                  <a:pt x="11702718" y="1398878"/>
                  <a:pt x="11694999" y="1403628"/>
                </a:cubicBezTo>
                <a:cubicBezTo>
                  <a:pt x="11687280" y="1408378"/>
                  <a:pt x="11678671" y="1410753"/>
                  <a:pt x="11669171" y="1410753"/>
                </a:cubicBezTo>
                <a:lnTo>
                  <a:pt x="11020782" y="1410753"/>
                </a:lnTo>
                <a:lnTo>
                  <a:pt x="11020782" y="3409357"/>
                </a:lnTo>
                <a:cubicBezTo>
                  <a:pt x="11020782" y="3418857"/>
                  <a:pt x="11018407" y="3427169"/>
                  <a:pt x="11013657" y="3434295"/>
                </a:cubicBezTo>
                <a:cubicBezTo>
                  <a:pt x="11008907" y="3441420"/>
                  <a:pt x="11000594" y="3447061"/>
                  <a:pt x="10988719" y="3451217"/>
                </a:cubicBezTo>
                <a:cubicBezTo>
                  <a:pt x="10976844" y="3455373"/>
                  <a:pt x="10960812" y="3458936"/>
                  <a:pt x="10940624" y="3461905"/>
                </a:cubicBezTo>
                <a:cubicBezTo>
                  <a:pt x="10920436" y="3464874"/>
                  <a:pt x="10896092" y="3466358"/>
                  <a:pt x="10867592" y="3466358"/>
                </a:cubicBezTo>
                <a:cubicBezTo>
                  <a:pt x="10837904" y="3466358"/>
                  <a:pt x="10813263" y="3464874"/>
                  <a:pt x="10793668" y="3461905"/>
                </a:cubicBezTo>
                <a:cubicBezTo>
                  <a:pt x="10774074" y="3458936"/>
                  <a:pt x="10758339" y="3455373"/>
                  <a:pt x="10746464" y="3451217"/>
                </a:cubicBezTo>
                <a:cubicBezTo>
                  <a:pt x="10734589" y="3447061"/>
                  <a:pt x="10726276" y="3441420"/>
                  <a:pt x="10721526" y="3434295"/>
                </a:cubicBezTo>
                <a:cubicBezTo>
                  <a:pt x="10716776" y="3427169"/>
                  <a:pt x="10714401" y="3418857"/>
                  <a:pt x="10714401" y="3409357"/>
                </a:cubicBezTo>
                <a:lnTo>
                  <a:pt x="10714401" y="1410753"/>
                </a:lnTo>
                <a:lnTo>
                  <a:pt x="10066013" y="1410753"/>
                </a:lnTo>
                <a:cubicBezTo>
                  <a:pt x="10056513" y="1410753"/>
                  <a:pt x="10047903" y="1408378"/>
                  <a:pt x="10040184" y="1403628"/>
                </a:cubicBezTo>
                <a:cubicBezTo>
                  <a:pt x="10032465" y="1398878"/>
                  <a:pt x="10025934" y="1391456"/>
                  <a:pt x="10020590" y="1381362"/>
                </a:cubicBezTo>
                <a:cubicBezTo>
                  <a:pt x="10015246" y="1371268"/>
                  <a:pt x="10011386" y="1357908"/>
                  <a:pt x="10009012" y="1341283"/>
                </a:cubicBezTo>
                <a:cubicBezTo>
                  <a:pt x="10006637" y="1324657"/>
                  <a:pt x="10005449" y="1305063"/>
                  <a:pt x="10005449" y="1282501"/>
                </a:cubicBezTo>
                <a:cubicBezTo>
                  <a:pt x="10005449" y="1259938"/>
                  <a:pt x="10006637" y="1240046"/>
                  <a:pt x="10009012" y="1222827"/>
                </a:cubicBezTo>
                <a:cubicBezTo>
                  <a:pt x="10011386" y="1205608"/>
                  <a:pt x="10015246" y="1191655"/>
                  <a:pt x="10020590" y="1180967"/>
                </a:cubicBezTo>
                <a:cubicBezTo>
                  <a:pt x="10025934" y="1170279"/>
                  <a:pt x="10032465" y="1162560"/>
                  <a:pt x="10040184" y="1157810"/>
                </a:cubicBezTo>
                <a:cubicBezTo>
                  <a:pt x="10047903" y="1153060"/>
                  <a:pt x="10056513" y="1150685"/>
                  <a:pt x="10066013" y="1150685"/>
                </a:cubicBezTo>
                <a:close/>
                <a:moveTo>
                  <a:pt x="12064710" y="0"/>
                </a:moveTo>
                <a:lnTo>
                  <a:pt x="8831316" y="0"/>
                </a:lnTo>
                <a:lnTo>
                  <a:pt x="8831316" y="2030797"/>
                </a:lnTo>
                <a:lnTo>
                  <a:pt x="8858711" y="1966737"/>
                </a:lnTo>
                <a:cubicBezTo>
                  <a:pt x="8876820" y="1935416"/>
                  <a:pt x="8898344" y="1907138"/>
                  <a:pt x="8923283" y="1881903"/>
                </a:cubicBezTo>
                <a:cubicBezTo>
                  <a:pt x="8973159" y="1831434"/>
                  <a:pt x="9038472" y="1793136"/>
                  <a:pt x="9119224" y="1767010"/>
                </a:cubicBezTo>
                <a:cubicBezTo>
                  <a:pt x="9199975" y="1740885"/>
                  <a:pt x="9297946" y="1727822"/>
                  <a:pt x="9413136" y="1727822"/>
                </a:cubicBezTo>
                <a:cubicBezTo>
                  <a:pt x="9474888" y="1727822"/>
                  <a:pt x="9536045" y="1733463"/>
                  <a:pt x="9596609" y="1744744"/>
                </a:cubicBezTo>
                <a:cubicBezTo>
                  <a:pt x="9657173" y="1756026"/>
                  <a:pt x="9712986" y="1770276"/>
                  <a:pt x="9764050" y="1787495"/>
                </a:cubicBezTo>
                <a:cubicBezTo>
                  <a:pt x="9815113" y="1804714"/>
                  <a:pt x="9860239" y="1823715"/>
                  <a:pt x="9899427" y="1844496"/>
                </a:cubicBezTo>
                <a:cubicBezTo>
                  <a:pt x="9938616" y="1865278"/>
                  <a:pt x="9966226" y="1883388"/>
                  <a:pt x="9982257" y="1898826"/>
                </a:cubicBezTo>
                <a:cubicBezTo>
                  <a:pt x="9998289" y="1914264"/>
                  <a:pt x="10008383" y="1930592"/>
                  <a:pt x="10012539" y="1947811"/>
                </a:cubicBezTo>
                <a:cubicBezTo>
                  <a:pt x="10016695" y="1965030"/>
                  <a:pt x="10018774" y="1988484"/>
                  <a:pt x="10018774" y="2018172"/>
                </a:cubicBezTo>
                <a:cubicBezTo>
                  <a:pt x="10018774" y="2035985"/>
                  <a:pt x="10017586" y="2052313"/>
                  <a:pt x="10015211" y="2067157"/>
                </a:cubicBezTo>
                <a:cubicBezTo>
                  <a:pt x="10012836" y="2082001"/>
                  <a:pt x="10008977" y="2094174"/>
                  <a:pt x="10003633" y="2103674"/>
                </a:cubicBezTo>
                <a:cubicBezTo>
                  <a:pt x="9998289" y="2113174"/>
                  <a:pt x="9992054" y="2120299"/>
                  <a:pt x="9984929" y="2125049"/>
                </a:cubicBezTo>
                <a:cubicBezTo>
                  <a:pt x="9977804" y="2129799"/>
                  <a:pt x="9969491" y="2132174"/>
                  <a:pt x="9959991" y="2132174"/>
                </a:cubicBezTo>
                <a:cubicBezTo>
                  <a:pt x="9945741" y="2132174"/>
                  <a:pt x="9924069" y="2123565"/>
                  <a:pt x="9894974" y="2106346"/>
                </a:cubicBezTo>
                <a:cubicBezTo>
                  <a:pt x="9865880" y="2089126"/>
                  <a:pt x="9829660" y="2070126"/>
                  <a:pt x="9786316" y="2049344"/>
                </a:cubicBezTo>
                <a:cubicBezTo>
                  <a:pt x="9742971" y="2028563"/>
                  <a:pt x="9692502" y="2009562"/>
                  <a:pt x="9634907" y="1992343"/>
                </a:cubicBezTo>
                <a:cubicBezTo>
                  <a:pt x="9577312" y="1975124"/>
                  <a:pt x="9512294" y="1966515"/>
                  <a:pt x="9439856" y="1966515"/>
                </a:cubicBezTo>
                <a:cubicBezTo>
                  <a:pt x="9372167" y="1966515"/>
                  <a:pt x="9315166" y="1974530"/>
                  <a:pt x="9268852" y="1990562"/>
                </a:cubicBezTo>
                <a:cubicBezTo>
                  <a:pt x="9222538" y="2006594"/>
                  <a:pt x="9184835" y="2030344"/>
                  <a:pt x="9155740" y="2061813"/>
                </a:cubicBezTo>
                <a:cubicBezTo>
                  <a:pt x="9126646" y="2093283"/>
                  <a:pt x="9105567" y="2132768"/>
                  <a:pt x="9092505" y="2180269"/>
                </a:cubicBezTo>
                <a:cubicBezTo>
                  <a:pt x="9079442" y="2227770"/>
                  <a:pt x="9072910" y="2282396"/>
                  <a:pt x="9072910" y="2344147"/>
                </a:cubicBezTo>
                <a:lnTo>
                  <a:pt x="9072910" y="2468837"/>
                </a:lnTo>
                <a:lnTo>
                  <a:pt x="9293790" y="2468837"/>
                </a:lnTo>
                <a:cubicBezTo>
                  <a:pt x="9418480" y="2468837"/>
                  <a:pt x="9530702" y="2479822"/>
                  <a:pt x="9630453" y="2501791"/>
                </a:cubicBezTo>
                <a:cubicBezTo>
                  <a:pt x="9730205" y="2523760"/>
                  <a:pt x="9814519" y="2556714"/>
                  <a:pt x="9883396" y="2600653"/>
                </a:cubicBezTo>
                <a:cubicBezTo>
                  <a:pt x="9952272" y="2644591"/>
                  <a:pt x="10005117" y="2699811"/>
                  <a:pt x="10041930" y="2766312"/>
                </a:cubicBezTo>
                <a:cubicBezTo>
                  <a:pt x="10078744" y="2832814"/>
                  <a:pt x="10097150" y="2911190"/>
                  <a:pt x="10097150" y="3001442"/>
                </a:cubicBezTo>
                <a:cubicBezTo>
                  <a:pt x="10097150" y="3078631"/>
                  <a:pt x="10083791" y="3147508"/>
                  <a:pt x="10057071" y="3208071"/>
                </a:cubicBezTo>
                <a:cubicBezTo>
                  <a:pt x="10030352" y="3268635"/>
                  <a:pt x="9992945" y="3319699"/>
                  <a:pt x="9944850" y="3361262"/>
                </a:cubicBezTo>
                <a:cubicBezTo>
                  <a:pt x="9896756" y="3402825"/>
                  <a:pt x="9838567" y="3434592"/>
                  <a:pt x="9770285" y="3456561"/>
                </a:cubicBezTo>
                <a:cubicBezTo>
                  <a:pt x="9702002" y="3478530"/>
                  <a:pt x="9625703" y="3489514"/>
                  <a:pt x="9541389" y="3489514"/>
                </a:cubicBezTo>
                <a:cubicBezTo>
                  <a:pt x="9445200" y="3489514"/>
                  <a:pt x="9354057" y="3468733"/>
                  <a:pt x="9267962" y="3427169"/>
                </a:cubicBezTo>
                <a:cubicBezTo>
                  <a:pt x="9181866" y="3385606"/>
                  <a:pt x="9103786" y="3327417"/>
                  <a:pt x="9033722" y="3252603"/>
                </a:cubicBezTo>
                <a:lnTo>
                  <a:pt x="9033722" y="3412919"/>
                </a:lnTo>
                <a:cubicBezTo>
                  <a:pt x="9033722" y="3427169"/>
                  <a:pt x="9029566" y="3437857"/>
                  <a:pt x="9021253" y="3444982"/>
                </a:cubicBezTo>
                <a:cubicBezTo>
                  <a:pt x="9012940" y="3452107"/>
                  <a:pt x="8999581" y="3457451"/>
                  <a:pt x="8981174" y="3461014"/>
                </a:cubicBezTo>
                <a:cubicBezTo>
                  <a:pt x="8962767" y="3464576"/>
                  <a:pt x="8938126" y="3466358"/>
                  <a:pt x="8907251" y="3466358"/>
                </a:cubicBezTo>
                <a:cubicBezTo>
                  <a:pt x="8875188" y="3466358"/>
                  <a:pt x="8850843" y="3464576"/>
                  <a:pt x="8834218" y="3461014"/>
                </a:cubicBezTo>
                <a:lnTo>
                  <a:pt x="8831316" y="3459827"/>
                </a:lnTo>
                <a:lnTo>
                  <a:pt x="8831316" y="6858000"/>
                </a:lnTo>
                <a:lnTo>
                  <a:pt x="12064710" y="6858000"/>
                </a:lnTo>
                <a:close/>
              </a:path>
            </a:pathLst>
          </a:custGeom>
          <a:solidFill>
            <a:srgbClr val="D5B37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
        <p:nvSpPr>
          <p:cNvPr id="7" name="Metin kutusu 6">
            <a:extLst>
              <a:ext uri="{FF2B5EF4-FFF2-40B4-BE49-F238E27FC236}">
                <a16:creationId xmlns:a16="http://schemas.microsoft.com/office/drawing/2014/main" id="{20D05431-D972-7ED3-A85E-633C4F184D89}"/>
              </a:ext>
            </a:extLst>
          </p:cNvPr>
          <p:cNvSpPr txBox="1"/>
          <p:nvPr/>
        </p:nvSpPr>
        <p:spPr>
          <a:xfrm>
            <a:off x="-4776985" y="5260157"/>
            <a:ext cx="2912882" cy="646331"/>
          </a:xfrm>
          <a:prstGeom prst="rect">
            <a:avLst/>
          </a:prstGeom>
          <a:noFill/>
        </p:spPr>
        <p:txBody>
          <a:bodyPr wrap="square" rtlCol="0">
            <a:spAutoFit/>
          </a:bodyPr>
          <a:lstStyle/>
          <a:p>
            <a:r>
              <a:rPr lang="tr-TR" dirty="0">
                <a:solidFill>
                  <a:schemeClr val="bg1">
                    <a:lumMod val="95000"/>
                  </a:schemeClr>
                </a:solidFill>
              </a:rPr>
              <a:t>210601031 Kaan KAZGUÇ</a:t>
            </a:r>
          </a:p>
          <a:p>
            <a:r>
              <a:rPr lang="tr-TR" dirty="0">
                <a:solidFill>
                  <a:schemeClr val="bg1">
                    <a:lumMod val="95000"/>
                  </a:schemeClr>
                </a:solidFill>
              </a:rPr>
              <a:t>210601088 Şevval ÖZDEMİR</a:t>
            </a:r>
          </a:p>
        </p:txBody>
      </p:sp>
    </p:spTree>
    <p:extLst>
      <p:ext uri="{BB962C8B-B14F-4D97-AF65-F5344CB8AC3E}">
        <p14:creationId xmlns:p14="http://schemas.microsoft.com/office/powerpoint/2010/main" val="1090508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video>
              <p:cMediaNode vol="80000" mute="1">
                <p:cTn id="2"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elkenar 3">
            <a:extLst>
              <a:ext uri="{FF2B5EF4-FFF2-40B4-BE49-F238E27FC236}">
                <a16:creationId xmlns:a16="http://schemas.microsoft.com/office/drawing/2014/main" id="{2178B914-A7CB-8F61-43B2-623F5A081008}"/>
              </a:ext>
            </a:extLst>
          </p:cNvPr>
          <p:cNvSpPr/>
          <p:nvPr/>
        </p:nvSpPr>
        <p:spPr>
          <a:xfrm>
            <a:off x="8433967" y="6869144"/>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7337119" y="9478392"/>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9" name="3B Model 8" descr="Human Arm">
                <a:extLst>
                  <a:ext uri="{FF2B5EF4-FFF2-40B4-BE49-F238E27FC236}">
                    <a16:creationId xmlns:a16="http://schemas.microsoft.com/office/drawing/2014/main" id="{37B33A53-F83E-25EF-3D1B-F31F1B3CD784}"/>
                  </a:ext>
                </a:extLst>
              </p:cNvPr>
              <p:cNvGraphicFramePr>
                <a:graphicFrameLocks noChangeAspect="1"/>
              </p:cNvGraphicFramePr>
              <p:nvPr>
                <p:extLst>
                  <p:ext uri="{D42A27DB-BD31-4B8C-83A1-F6EECF244321}">
                    <p14:modId xmlns:p14="http://schemas.microsoft.com/office/powerpoint/2010/main" val="1717808829"/>
                  </p:ext>
                </p:extLst>
              </p:nvPr>
            </p:nvGraphicFramePr>
            <p:xfrm rot="10800000">
              <a:off x="5331929" y="7044100"/>
              <a:ext cx="1528140" cy="9181357"/>
            </p:xfrm>
            <a:graphic>
              <a:graphicData uri="http://schemas.microsoft.com/office/drawing/2017/model3d">
                <am3d:model3d r:embed="rId4">
                  <am3d:spPr>
                    <a:xfrm rot="10800000">
                      <a:off x="0" y="0"/>
                      <a:ext cx="1528140" cy="9181357"/>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m3d:postTrans dx="0" dy="0" dz="0"/>
                  </am3d:trans>
                  <am3d:raster rName="Office3DRenderer" rVer="16.0.8326">
                    <am3d:blip r:embed="rId5"/>
                  </am3d:raster>
                  <am3d:objViewport viewportSz="979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B Model 8" descr="Human Arm">
                <a:extLst>
                  <a:ext uri="{FF2B5EF4-FFF2-40B4-BE49-F238E27FC236}">
                    <a16:creationId xmlns:a16="http://schemas.microsoft.com/office/drawing/2014/main" id="{37B33A53-F83E-25EF-3D1B-F31F1B3CD784}"/>
                  </a:ext>
                </a:extLst>
              </p:cNvPr>
              <p:cNvPicPr>
                <a:picLocks noGrp="1" noRot="1" noChangeAspect="1" noMove="1" noResize="1" noEditPoints="1" noAdjustHandles="1" noChangeArrowheads="1" noChangeShapeType="1" noCrop="1"/>
              </p:cNvPicPr>
              <p:nvPr/>
            </p:nvPicPr>
            <p:blipFill>
              <a:blip r:embed="rId5"/>
              <a:stretch>
                <a:fillRect/>
              </a:stretch>
            </p:blipFill>
            <p:spPr>
              <a:xfrm rot="10800000">
                <a:off x="5331929" y="7044100"/>
                <a:ext cx="1528140" cy="9181357"/>
              </a:xfrm>
              <a:prstGeom prst="rect">
                <a:avLst/>
              </a:prstGeom>
            </p:spPr>
          </p:pic>
        </mc:Fallback>
      </mc:AlternateContent>
      <p:pic>
        <p:nvPicPr>
          <p:cNvPr id="13" name="Resim 12" descr="grafik, simge, sembol, yazı tipi, siyah içeren bir resim&#10;&#10;Açıklama otomatik olarak oluşturuldu">
            <a:extLst>
              <a:ext uri="{FF2B5EF4-FFF2-40B4-BE49-F238E27FC236}">
                <a16:creationId xmlns:a16="http://schemas.microsoft.com/office/drawing/2014/main" id="{45C86AE0-C5FF-D3B6-A03A-2EF84E9E57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810082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14" name="3B Model 13" descr="Human Arm">
                <a:extLst>
                  <a:ext uri="{FF2B5EF4-FFF2-40B4-BE49-F238E27FC236}">
                    <a16:creationId xmlns:a16="http://schemas.microsoft.com/office/drawing/2014/main" id="{6DA0C530-E1E9-EBF0-DCFF-44E65ED29B4C}"/>
                  </a:ext>
                </a:extLst>
              </p:cNvPr>
              <p:cNvGraphicFramePr>
                <a:graphicFrameLocks noChangeAspect="1"/>
              </p:cNvGraphicFramePr>
              <p:nvPr>
                <p:extLst>
                  <p:ext uri="{D42A27DB-BD31-4B8C-83A1-F6EECF244321}">
                    <p14:modId xmlns:p14="http://schemas.microsoft.com/office/powerpoint/2010/main" val="2300171270"/>
                  </p:ext>
                </p:extLst>
              </p:nvPr>
            </p:nvGraphicFramePr>
            <p:xfrm rot="10800000">
              <a:off x="5331929" y="2582951"/>
              <a:ext cx="1528140" cy="9181357"/>
            </p:xfrm>
            <a:graphic>
              <a:graphicData uri="http://schemas.microsoft.com/office/drawing/2017/model3d">
                <am3d:model3d r:embed="rId3">
                  <am3d:spPr>
                    <a:xfrm rot="10800000">
                      <a:off x="0" y="0"/>
                      <a:ext cx="1528140" cy="9181357"/>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m3d:postTrans dx="0" dy="0" dz="0"/>
                  </am3d:trans>
                  <am3d:raster rName="Office3DRenderer" rVer="16.0.8326">
                    <am3d:blip r:embed="rId4"/>
                  </am3d:raster>
                  <am3d:objViewport viewportSz="9790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B Model 13" descr="Human Arm">
                <a:extLst>
                  <a:ext uri="{FF2B5EF4-FFF2-40B4-BE49-F238E27FC236}">
                    <a16:creationId xmlns:a16="http://schemas.microsoft.com/office/drawing/2014/main" id="{6DA0C530-E1E9-EBF0-DCFF-44E65ED29B4C}"/>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29" y="2582951"/>
                <a:ext cx="1528140" cy="9181357"/>
              </a:xfrm>
              <a:prstGeom prst="rect">
                <a:avLst/>
              </a:prstGeom>
            </p:spPr>
          </p:pic>
        </mc:Fallback>
      </mc:AlternateContent>
      <p:sp>
        <p:nvSpPr>
          <p:cNvPr id="17" name="Dikdörtgen 16">
            <a:extLst>
              <a:ext uri="{FF2B5EF4-FFF2-40B4-BE49-F238E27FC236}">
                <a16:creationId xmlns:a16="http://schemas.microsoft.com/office/drawing/2014/main" id="{35890375-FB9A-C039-406F-B7A8A43B2F1A}"/>
              </a:ext>
            </a:extLst>
          </p:cNvPr>
          <p:cNvSpPr/>
          <p:nvPr/>
        </p:nvSpPr>
        <p:spPr>
          <a:xfrm>
            <a:off x="5810355" y="-7233835"/>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8" name="Resim 17" descr="grafik, simge, sembol, yazı tipi, siyah içeren bir resim&#10;&#10;Açıklama otomatik olarak oluşturuldu">
            <a:extLst>
              <a:ext uri="{FF2B5EF4-FFF2-40B4-BE49-F238E27FC236}">
                <a16:creationId xmlns:a16="http://schemas.microsoft.com/office/drawing/2014/main" id="{73A0D1FA-DAFA-CD18-CF3B-3A2BD141C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034980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extLst>
                  <p:ext uri="{D42A27DB-BD31-4B8C-83A1-F6EECF244321}">
                    <p14:modId xmlns:p14="http://schemas.microsoft.com/office/powerpoint/2010/main" val="1246773434"/>
                  </p:ext>
                </p:extLst>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grafik, simge, sembol, yazı tipi, siyah içeren bir resim&#10;&#10;Açıklama otomatik olarak oluşturuldu">
            <a:extLst>
              <a:ext uri="{FF2B5EF4-FFF2-40B4-BE49-F238E27FC236}">
                <a16:creationId xmlns:a16="http://schemas.microsoft.com/office/drawing/2014/main" id="{592F378F-9478-3C5D-B7BD-A5221F69A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458948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grafik, simge, sembol, yazı tipi, siyah içeren bir resim&#10;&#10;Açıklama otomatik olarak oluşturuldu">
            <a:extLst>
              <a:ext uri="{FF2B5EF4-FFF2-40B4-BE49-F238E27FC236}">
                <a16:creationId xmlns:a16="http://schemas.microsoft.com/office/drawing/2014/main" id="{2601C3A0-D814-F561-2A00-B03A6F909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2344079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 name="Resim 2" descr="grafik, simge, sembol, yazı tipi, siyah içeren bir resim&#10;&#10;Açıklama otomatik olarak oluşturuldu">
            <a:extLst>
              <a:ext uri="{FF2B5EF4-FFF2-40B4-BE49-F238E27FC236}">
                <a16:creationId xmlns:a16="http://schemas.microsoft.com/office/drawing/2014/main" id="{42FFBDB5-4B0E-14A1-5550-2AA02988A9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3054100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 name="Resim 2" descr="grafik, simge, sembol, yazı tipi, siyah içeren bir resim&#10;&#10;Açıklama otomatik olarak oluşturuldu">
            <a:extLst>
              <a:ext uri="{FF2B5EF4-FFF2-40B4-BE49-F238E27FC236}">
                <a16:creationId xmlns:a16="http://schemas.microsoft.com/office/drawing/2014/main" id="{497C3E55-B56B-A614-F570-6FC5D77C9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2479673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29017" y="781154"/>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grafik, simge, sembol, yazı tipi, siyah içeren bir resim&#10;&#10;Açıklama otomatik olarak oluşturuldu">
            <a:extLst>
              <a:ext uri="{FF2B5EF4-FFF2-40B4-BE49-F238E27FC236}">
                <a16:creationId xmlns:a16="http://schemas.microsoft.com/office/drawing/2014/main" id="{A78CA661-0F1C-DDF7-1315-AB8B6357C9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4060053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grafik, simge, sembol, yazı tipi, siyah içeren bir resim&#10;&#10;Açıklama otomatik olarak oluşturuldu">
            <a:extLst>
              <a:ext uri="{FF2B5EF4-FFF2-40B4-BE49-F238E27FC236}">
                <a16:creationId xmlns:a16="http://schemas.microsoft.com/office/drawing/2014/main" id="{A8021EB1-1773-784B-3117-04E91F1A7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2859052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grafik, simge, sembol, yazı tipi, siyah içeren bir resim&#10;&#10;Açıklama otomatik olarak oluşturuldu">
            <a:extLst>
              <a:ext uri="{FF2B5EF4-FFF2-40B4-BE49-F238E27FC236}">
                <a16:creationId xmlns:a16="http://schemas.microsoft.com/office/drawing/2014/main" id="{4801402B-0691-5C88-EFA2-83782A864A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727006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nvGraphicFramePr>
            <p:xfrm rot="10800000">
              <a:off x="5331930" y="2607428"/>
              <a:ext cx="1528140" cy="9132405"/>
            </p:xfrm>
            <a:graphic>
              <a:graphicData uri="http://schemas.microsoft.com/office/drawing/2017/model3d">
                <am3d:model3d r:embed="rId3">
                  <am3d:spPr>
                    <a:xfrm rot="10800000">
                      <a:off x="0" y="0"/>
                      <a:ext cx="1528140" cy="9132405"/>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y="10800000"/>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331930" y="2607428"/>
                <a:ext cx="1528140" cy="9132405"/>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753162"/>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grafik, simge, sembol, yazı tipi, siyah içeren bir resim&#10;&#10;Açıklama otomatik olarak oluşturuldu">
            <a:extLst>
              <a:ext uri="{FF2B5EF4-FFF2-40B4-BE49-F238E27FC236}">
                <a16:creationId xmlns:a16="http://schemas.microsoft.com/office/drawing/2014/main" id="{CB7C6C49-808A-61E2-156D-AF80C08BD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3365388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5615200"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8422800"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2807600"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Paralelkenar 5">
            <a:extLst>
              <a:ext uri="{FF2B5EF4-FFF2-40B4-BE49-F238E27FC236}">
                <a16:creationId xmlns:a16="http://schemas.microsoft.com/office/drawing/2014/main" id="{7D8776A1-A1FC-C8BC-B8E5-D0EE8ABA8BAD}"/>
              </a:ext>
            </a:extLst>
          </p:cNvPr>
          <p:cNvSpPr/>
          <p:nvPr/>
        </p:nvSpPr>
        <p:spPr>
          <a:xfrm>
            <a:off x="0" y="0"/>
            <a:ext cx="3769200" cy="6858000"/>
          </a:xfrm>
          <a:prstGeom prst="parallelogram">
            <a:avLst/>
          </a:prstGeom>
          <a:blipFill dpi="0" rotWithShape="1">
            <a:blip r:embed="rId5">
              <a:extLst>
                <a:ext uri="{28A0092B-C50C-407E-A947-70E740481C1C}">
                  <a14:useLocalDpi xmlns:a14="http://schemas.microsoft.com/office/drawing/2010/main" val="0"/>
                </a:ext>
              </a:extLst>
            </a:blip>
            <a:srcRect/>
            <a:stretch>
              <a:fillRect l="-56218" r="-11657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Metin kutusu 8">
            <a:extLst>
              <a:ext uri="{FF2B5EF4-FFF2-40B4-BE49-F238E27FC236}">
                <a16:creationId xmlns:a16="http://schemas.microsoft.com/office/drawing/2014/main" id="{B32065D0-72CA-C294-3A7C-83D57981FE37}"/>
              </a:ext>
            </a:extLst>
          </p:cNvPr>
          <p:cNvSpPr txBox="1"/>
          <p:nvPr/>
        </p:nvSpPr>
        <p:spPr>
          <a:xfrm rot="16836021">
            <a:off x="-1094253" y="2386446"/>
            <a:ext cx="5788048" cy="1862048"/>
          </a:xfrm>
          <a:prstGeom prst="rect">
            <a:avLst/>
          </a:prstGeom>
          <a:noFill/>
        </p:spPr>
        <p:txBody>
          <a:bodyPr wrap="square" rtlCol="0">
            <a:spAutoFit/>
          </a:bodyPr>
          <a:lstStyle/>
          <a:p>
            <a:r>
              <a:rPr lang="tr-TR" sz="11500" dirty="0">
                <a:solidFill>
                  <a:schemeClr val="bg1">
                    <a:lumMod val="95000"/>
                  </a:schemeClr>
                </a:solidFill>
              </a:rPr>
              <a:t>Problem</a:t>
            </a:r>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1883006"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4477640"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7325952"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Tree>
    <p:extLst>
      <p:ext uri="{BB962C8B-B14F-4D97-AF65-F5344CB8AC3E}">
        <p14:creationId xmlns:p14="http://schemas.microsoft.com/office/powerpoint/2010/main" val="1383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11262661"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10165813"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mc:AlternateContent xmlns:mc="http://schemas.openxmlformats.org/markup-compatibility/2006">
        <mc:Choice xmlns:am3d="http://schemas.microsoft.com/office/drawing/2017/model3d" Requires="am3d">
          <p:graphicFrame>
            <p:nvGraphicFramePr>
              <p:cNvPr id="4" name="3B Model 3" descr="Human Arm">
                <a:extLst>
                  <a:ext uri="{FF2B5EF4-FFF2-40B4-BE49-F238E27FC236}">
                    <a16:creationId xmlns:a16="http://schemas.microsoft.com/office/drawing/2014/main" id="{39BB7983-9D7A-9AF9-BC7A-86E6E018599B}"/>
                  </a:ext>
                </a:extLst>
              </p:cNvPr>
              <p:cNvGraphicFramePr>
                <a:graphicFrameLocks noChangeAspect="1"/>
              </p:cNvGraphicFramePr>
              <p:nvPr>
                <p:extLst>
                  <p:ext uri="{D42A27DB-BD31-4B8C-83A1-F6EECF244321}">
                    <p14:modId xmlns:p14="http://schemas.microsoft.com/office/powerpoint/2010/main" val="3541633587"/>
                  </p:ext>
                </p:extLst>
              </p:nvPr>
            </p:nvGraphicFramePr>
            <p:xfrm rot="10800000">
              <a:off x="5286439" y="7528885"/>
              <a:ext cx="1619120" cy="9200407"/>
            </p:xfrm>
            <a:graphic>
              <a:graphicData uri="http://schemas.microsoft.com/office/drawing/2017/model3d">
                <am3d:model3d r:embed="rId3">
                  <am3d:spPr>
                    <a:xfrm rot="10800000">
                      <a:off x="0" y="0"/>
                      <a:ext cx="1619120" cy="9200407"/>
                    </a:xfrm>
                    <a:prstGeom prst="rect">
                      <a:avLst/>
                    </a:prstGeom>
                  </am3d:spPr>
                  <am3d:camera>
                    <am3d:pos x="0" y="0" z="47977217"/>
                    <am3d:up dx="0" dy="36000000" dz="0"/>
                    <am3d:lookAt x="0" y="0" z="0"/>
                    <am3d:perspective fov="2700000"/>
                  </am3d:camera>
                  <am3d:trans>
                    <am3d:meterPerModelUnit n="6540095" d="1000000"/>
                    <am3d:preTrans dx="0" dy="-18000000" dz="0"/>
                    <am3d:scale>
                      <am3d:sx n="1000000" d="1000000"/>
                      <am3d:sy n="1000000" d="1000000"/>
                      <am3d:sz n="1000000" d="1000000"/>
                    </am3d:scale>
                    <am3d:rot ax="93887" ay="843427" az="22828"/>
                    <am3d:postTrans dx="0" dy="0" dz="0"/>
                  </am3d:trans>
                  <am3d:raster rName="Office3DRenderer" rVer="16.0.8326">
                    <am3d:blip r:embed="rId4"/>
                  </am3d:raster>
                  <am3d:objViewport viewportSz="9790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B Model 3" descr="Human Arm">
                <a:extLst>
                  <a:ext uri="{FF2B5EF4-FFF2-40B4-BE49-F238E27FC236}">
                    <a16:creationId xmlns:a16="http://schemas.microsoft.com/office/drawing/2014/main" id="{39BB7983-9D7A-9AF9-BC7A-86E6E018599B}"/>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5286439" y="7528885"/>
                <a:ext cx="1619120" cy="9200407"/>
              </a:xfrm>
              <a:prstGeom prst="rect">
                <a:avLst/>
              </a:prstGeom>
            </p:spPr>
          </p:pic>
        </mc:Fallback>
      </mc:AlternateContent>
      <p:sp>
        <p:nvSpPr>
          <p:cNvPr id="10" name="Dikdörtgen 9">
            <a:extLst>
              <a:ext uri="{FF2B5EF4-FFF2-40B4-BE49-F238E27FC236}">
                <a16:creationId xmlns:a16="http://schemas.microsoft.com/office/drawing/2014/main" id="{F015B84E-5413-BDEA-CF8B-0B73B4467E87}"/>
              </a:ext>
            </a:extLst>
          </p:cNvPr>
          <p:cNvSpPr/>
          <p:nvPr/>
        </p:nvSpPr>
        <p:spPr>
          <a:xfrm>
            <a:off x="5810355" y="-8633425"/>
            <a:ext cx="3105807" cy="5959365"/>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a:extLst>
              <a:ext uri="{FF2B5EF4-FFF2-40B4-BE49-F238E27FC236}">
                <a16:creationId xmlns:a16="http://schemas.microsoft.com/office/drawing/2014/main" id="{4B7CE5D4-FC40-C014-5A2E-004CA82B7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587" y="407423"/>
            <a:ext cx="8057535" cy="6043151"/>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grafik, simge, sembol, yazı tipi, siyah içeren bir resim&#10;&#10;Açıklama otomatik olarak oluşturuldu">
            <a:extLst>
              <a:ext uri="{FF2B5EF4-FFF2-40B4-BE49-F238E27FC236}">
                <a16:creationId xmlns:a16="http://schemas.microsoft.com/office/drawing/2014/main" id="{81F7C55C-3340-08F9-8170-9339F9172E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1392272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Paralelkenar 1">
            <a:extLst>
              <a:ext uri="{FF2B5EF4-FFF2-40B4-BE49-F238E27FC236}">
                <a16:creationId xmlns:a16="http://schemas.microsoft.com/office/drawing/2014/main" id="{A2E0F806-A8D4-FE9A-DC5E-83FFA919A471}"/>
              </a:ext>
            </a:extLst>
          </p:cNvPr>
          <p:cNvSpPr/>
          <p:nvPr/>
        </p:nvSpPr>
        <p:spPr>
          <a:xfrm>
            <a:off x="8430256" y="7437"/>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l="-115962" t="-6722" r="-128890" b="10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C2180C23-16A6-B379-8A7A-2CEC5EAA3A74}"/>
              </a:ext>
            </a:extLst>
          </p:cNvPr>
          <p:cNvSpPr txBox="1"/>
          <p:nvPr/>
        </p:nvSpPr>
        <p:spPr>
          <a:xfrm rot="16836021">
            <a:off x="7333408" y="2762879"/>
            <a:ext cx="5788048" cy="1569660"/>
          </a:xfrm>
          <a:prstGeom prst="rect">
            <a:avLst/>
          </a:prstGeom>
          <a:noFill/>
        </p:spPr>
        <p:txBody>
          <a:bodyPr wrap="square" rtlCol="0">
            <a:spAutoFit/>
          </a:bodyPr>
          <a:lstStyle/>
          <a:p>
            <a:r>
              <a:rPr lang="tr-TR" sz="9600" dirty="0">
                <a:solidFill>
                  <a:schemeClr val="bg1">
                    <a:lumMod val="95000"/>
                  </a:schemeClr>
                </a:solidFill>
              </a:rPr>
              <a:t>Referanslar</a:t>
            </a:r>
          </a:p>
        </p:txBody>
      </p:sp>
      <p:sp>
        <p:nvSpPr>
          <p:cNvPr id="3" name="Metin kutusu 2">
            <a:extLst>
              <a:ext uri="{FF2B5EF4-FFF2-40B4-BE49-F238E27FC236}">
                <a16:creationId xmlns:a16="http://schemas.microsoft.com/office/drawing/2014/main" id="{81D6C076-8269-14B1-5599-5A0FEDA91B39}"/>
              </a:ext>
            </a:extLst>
          </p:cNvPr>
          <p:cNvSpPr txBox="1"/>
          <p:nvPr/>
        </p:nvSpPr>
        <p:spPr>
          <a:xfrm>
            <a:off x="769434" y="858644"/>
            <a:ext cx="7319775" cy="3139321"/>
          </a:xfrm>
          <a:prstGeom prst="rect">
            <a:avLst/>
          </a:prstGeom>
          <a:noFill/>
        </p:spPr>
        <p:txBody>
          <a:bodyPr wrap="square" rtlCol="0">
            <a:spAutoFit/>
          </a:bodyPr>
          <a:lstStyle/>
          <a:p>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https</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www.aa.com.tr</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/tr/ekonomi/</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turkiyenin</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-karasal-</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alaninin</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yuzde</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-30-</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8inde</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tarim-yapiliyor</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/812502#:~:</a:t>
            </a:r>
            <a:r>
              <a:rPr lang="tr-TR" dirty="0" err="1">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text</a:t>
            </a:r>
            <a:r>
              <a:rPr lang="tr-TR" dirty="0">
                <a:solidFill>
                  <a:schemeClr val="bg1"/>
                </a:solidFill>
                <a:latin typeface="Open Sans" panose="020B0606030504020204" pitchFamily="34" charset="0"/>
                <a:hlinkClick r:id="rId3">
                  <a:extLst>
                    <a:ext uri="{A12FA001-AC4F-418D-AE19-62706E023703}">
                      <ahyp:hlinkClr xmlns:ahyp="http://schemas.microsoft.com/office/drawing/2018/hyperlinkcolor" val="tx"/>
                    </a:ext>
                  </a:extLst>
                </a:hlinkClick>
              </a:rPr>
              <a:t>=%C3%9Clkemizde%20ise%202000'li%20y%C4%B1llar%C4%B1n,sahas%C4%B1%20tar%C4%B1m%20alan%C4%B1m%C4%B1z%20yok%20olmu%C5%9Ftur</a:t>
            </a:r>
            <a:r>
              <a:rPr lang="tr-TR" dirty="0">
                <a:solidFill>
                  <a:schemeClr val="bg1"/>
                </a:solidFill>
                <a:latin typeface="Open Sans" panose="020B0606030504020204" pitchFamily="34" charset="0"/>
              </a:rPr>
              <a:t>.</a:t>
            </a:r>
          </a:p>
          <a:p>
            <a:endParaRPr lang="tr-TR" dirty="0">
              <a:solidFill>
                <a:schemeClr val="bg1"/>
              </a:solidFill>
              <a:latin typeface="Open Sans" panose="020B0606030504020204" pitchFamily="34" charset="0"/>
            </a:endParaRPr>
          </a:p>
          <a:p>
            <a:r>
              <a:rPr lang="tr-TR" dirty="0" err="1">
                <a:solidFill>
                  <a:schemeClr val="bg1"/>
                </a:solidFill>
                <a:hlinkClick r:id="rId4">
                  <a:extLst>
                    <a:ext uri="{A12FA001-AC4F-418D-AE19-62706E023703}">
                      <ahyp:hlinkClr xmlns:ahyp="http://schemas.microsoft.com/office/drawing/2018/hyperlinkcolor" val="tx"/>
                    </a:ext>
                  </a:extLst>
                </a:hlinkClick>
              </a:rPr>
              <a:t>https</a:t>
            </a:r>
            <a:r>
              <a:rPr lang="tr-TR" dirty="0">
                <a:solidFill>
                  <a:schemeClr val="bg1"/>
                </a:solidFill>
                <a:hlinkClick r:id="rId4">
                  <a:extLst>
                    <a:ext uri="{A12FA001-AC4F-418D-AE19-62706E023703}">
                      <ahyp:hlinkClr xmlns:ahyp="http://schemas.microsoft.com/office/drawing/2018/hyperlinkcolor" val="tx"/>
                    </a:ext>
                  </a:extLst>
                </a:hlinkClick>
              </a:rPr>
              <a:t>://</a:t>
            </a:r>
            <a:r>
              <a:rPr lang="tr-TR" dirty="0" err="1">
                <a:solidFill>
                  <a:schemeClr val="bg1"/>
                </a:solidFill>
                <a:hlinkClick r:id="rId4">
                  <a:extLst>
                    <a:ext uri="{A12FA001-AC4F-418D-AE19-62706E023703}">
                      <ahyp:hlinkClr xmlns:ahyp="http://schemas.microsoft.com/office/drawing/2018/hyperlinkcolor" val="tx"/>
                    </a:ext>
                  </a:extLst>
                </a:hlinkClick>
              </a:rPr>
              <a:t>www.setav.org</a:t>
            </a:r>
            <a:r>
              <a:rPr lang="tr-TR" dirty="0">
                <a:solidFill>
                  <a:schemeClr val="bg1"/>
                </a:solidFill>
                <a:hlinkClick r:id="rId4">
                  <a:extLst>
                    <a:ext uri="{A12FA001-AC4F-418D-AE19-62706E023703}">
                      <ahyp:hlinkClr xmlns:ahyp="http://schemas.microsoft.com/office/drawing/2018/hyperlinkcolor" val="tx"/>
                    </a:ext>
                  </a:extLst>
                </a:hlinkClick>
              </a:rPr>
              <a:t>/</a:t>
            </a:r>
            <a:r>
              <a:rPr lang="tr-TR" dirty="0" err="1">
                <a:solidFill>
                  <a:schemeClr val="bg1"/>
                </a:solidFill>
                <a:hlinkClick r:id="rId4">
                  <a:extLst>
                    <a:ext uri="{A12FA001-AC4F-418D-AE19-62706E023703}">
                      <ahyp:hlinkClr xmlns:ahyp="http://schemas.microsoft.com/office/drawing/2018/hyperlinkcolor" val="tx"/>
                    </a:ext>
                  </a:extLst>
                </a:hlinkClick>
              </a:rPr>
              <a:t>turkiyenin-tarimi</a:t>
            </a:r>
            <a:r>
              <a:rPr lang="tr-TR" dirty="0">
                <a:solidFill>
                  <a:schemeClr val="bg1"/>
                </a:solidFill>
                <a:hlinkClick r:id="rId4">
                  <a:extLst>
                    <a:ext uri="{A12FA001-AC4F-418D-AE19-62706E023703}">
                      <ahyp:hlinkClr xmlns:ahyp="http://schemas.microsoft.com/office/drawing/2018/hyperlinkcolor" val="tx"/>
                    </a:ext>
                  </a:extLst>
                </a:hlinkClick>
              </a:rPr>
              <a:t>/</a:t>
            </a:r>
            <a:endParaRPr lang="tr-TR" dirty="0">
              <a:solidFill>
                <a:schemeClr val="bg1"/>
              </a:solidFill>
            </a:endParaRPr>
          </a:p>
          <a:p>
            <a:endParaRPr lang="tr-TR" dirty="0">
              <a:solidFill>
                <a:schemeClr val="bg1"/>
              </a:solidFill>
            </a:endParaRPr>
          </a:p>
          <a:p>
            <a:r>
              <a:rPr lang="tr-TR" dirty="0" err="1">
                <a:solidFill>
                  <a:schemeClr val="bg1"/>
                </a:solidFill>
                <a:hlinkClick r:id="rId5">
                  <a:extLst>
                    <a:ext uri="{A12FA001-AC4F-418D-AE19-62706E023703}">
                      <ahyp:hlinkClr xmlns:ahyp="http://schemas.microsoft.com/office/drawing/2018/hyperlinkcolor" val="tx"/>
                    </a:ext>
                  </a:extLst>
                </a:hlinkClick>
              </a:rPr>
              <a:t>https</a:t>
            </a:r>
            <a:r>
              <a:rPr lang="tr-TR" dirty="0">
                <a:solidFill>
                  <a:schemeClr val="bg1"/>
                </a:solidFill>
                <a:hlinkClick r:id="rId5">
                  <a:extLst>
                    <a:ext uri="{A12FA001-AC4F-418D-AE19-62706E023703}">
                      <ahyp:hlinkClr xmlns:ahyp="http://schemas.microsoft.com/office/drawing/2018/hyperlinkcolor" val="tx"/>
                    </a:ext>
                  </a:extLst>
                </a:hlinkClick>
              </a:rPr>
              <a:t>://</a:t>
            </a:r>
            <a:r>
              <a:rPr lang="tr-TR" dirty="0" err="1">
                <a:solidFill>
                  <a:schemeClr val="bg1"/>
                </a:solidFill>
                <a:hlinkClick r:id="rId5">
                  <a:extLst>
                    <a:ext uri="{A12FA001-AC4F-418D-AE19-62706E023703}">
                      <ahyp:hlinkClr xmlns:ahyp="http://schemas.microsoft.com/office/drawing/2018/hyperlinkcolor" val="tx"/>
                    </a:ext>
                  </a:extLst>
                </a:hlinkClick>
              </a:rPr>
              <a:t>www.tarimorman.gov.tr</a:t>
            </a:r>
            <a:r>
              <a:rPr lang="tr-TR" dirty="0">
                <a:solidFill>
                  <a:schemeClr val="bg1"/>
                </a:solidFill>
                <a:hlinkClick r:id="rId5">
                  <a:extLst>
                    <a:ext uri="{A12FA001-AC4F-418D-AE19-62706E023703}">
                      <ahyp:hlinkClr xmlns:ahyp="http://schemas.microsoft.com/office/drawing/2018/hyperlinkcolor" val="tx"/>
                    </a:ext>
                  </a:extLst>
                </a:hlinkClick>
              </a:rPr>
              <a:t>/</a:t>
            </a:r>
            <a:endParaRPr lang="tr-TR" dirty="0">
              <a:solidFill>
                <a:schemeClr val="bg1"/>
              </a:solidFill>
            </a:endParaRPr>
          </a:p>
          <a:p>
            <a:endParaRPr lang="tr-TR" dirty="0">
              <a:solidFill>
                <a:schemeClr val="bg1">
                  <a:lumMod val="95000"/>
                </a:schemeClr>
              </a:solidFill>
            </a:endParaRPr>
          </a:p>
          <a:p>
            <a:endParaRPr lang="tr-TR" dirty="0">
              <a:solidFill>
                <a:schemeClr val="bg1">
                  <a:lumMod val="95000"/>
                </a:schemeClr>
              </a:solidFill>
            </a:endParaRPr>
          </a:p>
        </p:txBody>
      </p:sp>
      <p:pic>
        <p:nvPicPr>
          <p:cNvPr id="11" name="Resim 10" descr="grafik, simge, sembol, yazı tipi, siyah içeren bir resim&#10;&#10;Açıklama otomatik olarak oluşturuldu">
            <a:extLst>
              <a:ext uri="{FF2B5EF4-FFF2-40B4-BE49-F238E27FC236}">
                <a16:creationId xmlns:a16="http://schemas.microsoft.com/office/drawing/2014/main" id="{A7DE8623-2860-2B0C-7EAA-1E4CB1E60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260108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14056666"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6864266"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11249066"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Paralelkenar 5">
            <a:extLst>
              <a:ext uri="{FF2B5EF4-FFF2-40B4-BE49-F238E27FC236}">
                <a16:creationId xmlns:a16="http://schemas.microsoft.com/office/drawing/2014/main" id="{7D8776A1-A1FC-C8BC-B8E5-D0EE8ABA8BAD}"/>
              </a:ext>
            </a:extLst>
          </p:cNvPr>
          <p:cNvSpPr/>
          <p:nvPr/>
        </p:nvSpPr>
        <p:spPr>
          <a:xfrm>
            <a:off x="8441466" y="0"/>
            <a:ext cx="3769200" cy="6858000"/>
          </a:xfrm>
          <a:prstGeom prst="parallelogram">
            <a:avLst/>
          </a:prstGeom>
          <a:blipFill dpi="0" rotWithShape="1">
            <a:blip r:embed="rId5">
              <a:extLst>
                <a:ext uri="{28A0092B-C50C-407E-A947-70E740481C1C}">
                  <a14:useLocalDpi xmlns:a14="http://schemas.microsoft.com/office/drawing/2010/main" val="0"/>
                </a:ext>
              </a:extLst>
            </a:blip>
            <a:srcRect/>
            <a:stretch>
              <a:fillRect l="-56218" r="-11657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Metin kutusu 8">
            <a:extLst>
              <a:ext uri="{FF2B5EF4-FFF2-40B4-BE49-F238E27FC236}">
                <a16:creationId xmlns:a16="http://schemas.microsoft.com/office/drawing/2014/main" id="{B32065D0-72CA-C294-3A7C-83D57981FE37}"/>
              </a:ext>
            </a:extLst>
          </p:cNvPr>
          <p:cNvSpPr txBox="1"/>
          <p:nvPr/>
        </p:nvSpPr>
        <p:spPr>
          <a:xfrm rot="16836021">
            <a:off x="7347213" y="2386446"/>
            <a:ext cx="5788048" cy="1862048"/>
          </a:xfrm>
          <a:prstGeom prst="rect">
            <a:avLst/>
          </a:prstGeom>
          <a:noFill/>
        </p:spPr>
        <p:txBody>
          <a:bodyPr wrap="square" rtlCol="0">
            <a:spAutoFit/>
          </a:bodyPr>
          <a:lstStyle/>
          <a:p>
            <a:r>
              <a:rPr lang="tr-TR" sz="11500" dirty="0">
                <a:solidFill>
                  <a:schemeClr val="bg1">
                    <a:lumMod val="95000"/>
                  </a:schemeClr>
                </a:solidFill>
              </a:rPr>
              <a:t>Problem</a:t>
            </a:r>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10324472"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2919106"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5767418"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82994CE1-D995-DB8E-317C-8F095C90D23E}"/>
              </a:ext>
            </a:extLst>
          </p:cNvPr>
          <p:cNvSpPr txBox="1"/>
          <p:nvPr/>
        </p:nvSpPr>
        <p:spPr>
          <a:xfrm>
            <a:off x="198691" y="1539908"/>
            <a:ext cx="7319775" cy="1754326"/>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Üretilen tarım ürünlerinin daha seri ve daha fazla üretilebilmesi için  bir takım katkı maddeleri ekleniyor, genetikleri değiştiriliyor. Bu katkı maddelerinin ve GDO’lu ürünlerin hayatımızda yeni olması nedeni ile insan vücudunu etkileri tam olarak bilinmezken çalışmaların ortaya koyduğu sonuçlar genelde insan sağlığına iyi olmadığı yönünde</a:t>
            </a:r>
            <a:endParaRPr lang="tr-TR" dirty="0">
              <a:solidFill>
                <a:schemeClr val="bg1">
                  <a:lumMod val="95000"/>
                </a:schemeClr>
              </a:solidFill>
            </a:endParaRPr>
          </a:p>
        </p:txBody>
      </p:sp>
      <p:sp>
        <p:nvSpPr>
          <p:cNvPr id="7" name="Metin kutusu 6">
            <a:extLst>
              <a:ext uri="{FF2B5EF4-FFF2-40B4-BE49-F238E27FC236}">
                <a16:creationId xmlns:a16="http://schemas.microsoft.com/office/drawing/2014/main" id="{79FF9A1D-CBC4-8D5A-27AA-3DB327DF2B81}"/>
              </a:ext>
            </a:extLst>
          </p:cNvPr>
          <p:cNvSpPr txBox="1"/>
          <p:nvPr/>
        </p:nvSpPr>
        <p:spPr>
          <a:xfrm>
            <a:off x="198691" y="364474"/>
            <a:ext cx="6498077" cy="1077218"/>
          </a:xfrm>
          <a:prstGeom prst="rect">
            <a:avLst/>
          </a:prstGeom>
          <a:noFill/>
        </p:spPr>
        <p:txBody>
          <a:bodyPr wrap="square" rtlCol="0">
            <a:spAutoFit/>
          </a:bodyPr>
          <a:lstStyle/>
          <a:p>
            <a:r>
              <a:rPr lang="tr-TR" sz="3200" dirty="0">
                <a:solidFill>
                  <a:schemeClr val="bg1"/>
                </a:solidFill>
              </a:rPr>
              <a:t>•İnsanların çok fazla GDO’lu ürün tüketmesi</a:t>
            </a:r>
          </a:p>
        </p:txBody>
      </p:sp>
      <p:sp>
        <p:nvSpPr>
          <p:cNvPr id="13" name="Metin kutusu 12">
            <a:extLst>
              <a:ext uri="{FF2B5EF4-FFF2-40B4-BE49-F238E27FC236}">
                <a16:creationId xmlns:a16="http://schemas.microsoft.com/office/drawing/2014/main" id="{6F0D5C26-B0E0-D752-693C-8E814F4F173A}"/>
              </a:ext>
            </a:extLst>
          </p:cNvPr>
          <p:cNvSpPr txBox="1"/>
          <p:nvPr/>
        </p:nvSpPr>
        <p:spPr>
          <a:xfrm>
            <a:off x="108214" y="1411941"/>
            <a:ext cx="7500728" cy="1569660"/>
          </a:xfrm>
          <a:prstGeom prst="rect">
            <a:avLst/>
          </a:prstGeom>
          <a:noFill/>
        </p:spPr>
        <p:txBody>
          <a:bodyPr wrap="square" rtlCol="0">
            <a:spAutoFit/>
          </a:bodyPr>
          <a:lstStyle/>
          <a:p>
            <a:r>
              <a:rPr lang="tr-TR" sz="3200" dirty="0">
                <a:solidFill>
                  <a:schemeClr val="bg1"/>
                </a:solidFill>
              </a:rPr>
              <a:t>•İnsanların verimli topraklar üzerinde arazisi olup tarım işi gözlerinde büyüdüğü için toprakların ziyan olması</a:t>
            </a:r>
          </a:p>
        </p:txBody>
      </p:sp>
      <p:sp>
        <p:nvSpPr>
          <p:cNvPr id="14" name="Metin kutusu 13">
            <a:extLst>
              <a:ext uri="{FF2B5EF4-FFF2-40B4-BE49-F238E27FC236}">
                <a16:creationId xmlns:a16="http://schemas.microsoft.com/office/drawing/2014/main" id="{40333377-63E3-3F0F-A747-14C225CE6328}"/>
              </a:ext>
            </a:extLst>
          </p:cNvPr>
          <p:cNvSpPr txBox="1"/>
          <p:nvPr/>
        </p:nvSpPr>
        <p:spPr>
          <a:xfrm>
            <a:off x="198691" y="3392450"/>
            <a:ext cx="7319775" cy="646331"/>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Her yıl hektarlarca tarıma elverişli araziye çeşitli sebeplerle tarımdan soğuyan insanlar nedeni ile dikim yapılmıyor </a:t>
            </a:r>
            <a:endParaRPr lang="tr-TR" dirty="0">
              <a:solidFill>
                <a:schemeClr val="bg1">
                  <a:lumMod val="95000"/>
                </a:schemeClr>
              </a:solidFill>
            </a:endParaRPr>
          </a:p>
        </p:txBody>
      </p:sp>
      <p:sp>
        <p:nvSpPr>
          <p:cNvPr id="15" name="Metin kutusu 14">
            <a:extLst>
              <a:ext uri="{FF2B5EF4-FFF2-40B4-BE49-F238E27FC236}">
                <a16:creationId xmlns:a16="http://schemas.microsoft.com/office/drawing/2014/main" id="{611BF505-8CE8-166D-9AEF-3A5F0F583F8A}"/>
              </a:ext>
            </a:extLst>
          </p:cNvPr>
          <p:cNvSpPr txBox="1"/>
          <p:nvPr/>
        </p:nvSpPr>
        <p:spPr>
          <a:xfrm>
            <a:off x="216429" y="3298461"/>
            <a:ext cx="7500728" cy="1077218"/>
          </a:xfrm>
          <a:prstGeom prst="rect">
            <a:avLst/>
          </a:prstGeom>
          <a:noFill/>
        </p:spPr>
        <p:txBody>
          <a:bodyPr wrap="square" rtlCol="0">
            <a:spAutoFit/>
          </a:bodyPr>
          <a:lstStyle/>
          <a:p>
            <a:r>
              <a:rPr lang="tr-TR" sz="3200" dirty="0">
                <a:solidFill>
                  <a:schemeClr val="bg1"/>
                </a:solidFill>
              </a:rPr>
              <a:t>•Marketten alınan bitkisel ürünlerin ev bütçesinde büyük yer kaplaması</a:t>
            </a:r>
          </a:p>
        </p:txBody>
      </p:sp>
      <p:sp>
        <p:nvSpPr>
          <p:cNvPr id="16" name="Metin kutusu 15">
            <a:extLst>
              <a:ext uri="{FF2B5EF4-FFF2-40B4-BE49-F238E27FC236}">
                <a16:creationId xmlns:a16="http://schemas.microsoft.com/office/drawing/2014/main" id="{A432B9E2-30F9-E4A9-58E0-D3560F38DBD1}"/>
              </a:ext>
            </a:extLst>
          </p:cNvPr>
          <p:cNvSpPr txBox="1"/>
          <p:nvPr/>
        </p:nvSpPr>
        <p:spPr>
          <a:xfrm>
            <a:off x="289167" y="4642177"/>
            <a:ext cx="7319775" cy="923330"/>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Azıcık emekle apartman dairesinde bile yetişebilecek olan ürünlere insanlar zor gözü ile baktığı için satın alma yolunu seçiyorlar. Oysaki bu parayı harcamak zorunda değiller.</a:t>
            </a:r>
            <a:endParaRPr lang="tr-TR" dirty="0">
              <a:solidFill>
                <a:schemeClr val="bg1">
                  <a:lumMod val="95000"/>
                </a:schemeClr>
              </a:solidFill>
            </a:endParaRPr>
          </a:p>
        </p:txBody>
      </p:sp>
      <p:sp>
        <p:nvSpPr>
          <p:cNvPr id="18" name="Metin kutusu 17">
            <a:extLst>
              <a:ext uri="{FF2B5EF4-FFF2-40B4-BE49-F238E27FC236}">
                <a16:creationId xmlns:a16="http://schemas.microsoft.com/office/drawing/2014/main" id="{E85BD709-54DB-51D6-3C11-E4B2C90A18B1}"/>
              </a:ext>
            </a:extLst>
          </p:cNvPr>
          <p:cNvSpPr txBox="1"/>
          <p:nvPr/>
        </p:nvSpPr>
        <p:spPr>
          <a:xfrm>
            <a:off x="96263" y="4979075"/>
            <a:ext cx="6106058" cy="1754326"/>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Yapılan araştırmalara göre ülkemizde 2000'li yılların başından bugüne 2 milyon 420 bin futbol sahası büyüklüğünde tarım alanı kaybolurken, her gün 8 futbol sahası tarım alanımız yok olmuştur. Toplam kaybolan topraklarımızın yüz ölçümü İstanbul'un dört katından fazladır</a:t>
            </a:r>
            <a:endParaRPr lang="tr-TR" dirty="0">
              <a:solidFill>
                <a:schemeClr val="bg1">
                  <a:lumMod val="95000"/>
                </a:schemeClr>
              </a:solidFill>
            </a:endParaRPr>
          </a:p>
        </p:txBody>
      </p:sp>
      <p:pic>
        <p:nvPicPr>
          <p:cNvPr id="20" name="Resim 19" descr="harita, atlas, metin içeren bir resim&#10;&#10;Açıklama otomatik olarak oluşturuldu">
            <a:extLst>
              <a:ext uri="{FF2B5EF4-FFF2-40B4-BE49-F238E27FC236}">
                <a16:creationId xmlns:a16="http://schemas.microsoft.com/office/drawing/2014/main" id="{97E89ABC-4184-F1A4-09BE-73994CBCFE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987" y="4486728"/>
            <a:ext cx="5289037" cy="2353621"/>
          </a:xfrm>
          <a:prstGeom prst="rect">
            <a:avLst/>
          </a:prstGeom>
        </p:spPr>
      </p:pic>
    </p:spTree>
    <p:extLst>
      <p:ext uri="{BB962C8B-B14F-4D97-AF65-F5344CB8AC3E}">
        <p14:creationId xmlns:p14="http://schemas.microsoft.com/office/powerpoint/2010/main" val="1602814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13" grpId="0"/>
      <p:bldP spid="14" grpId="0"/>
      <p:bldP spid="14" grpId="1"/>
      <p:bldP spid="15" grpId="0"/>
      <p:bldP spid="16" grpId="0"/>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14056666"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6864266"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11249066"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Paralelkenar 5">
            <a:extLst>
              <a:ext uri="{FF2B5EF4-FFF2-40B4-BE49-F238E27FC236}">
                <a16:creationId xmlns:a16="http://schemas.microsoft.com/office/drawing/2014/main" id="{7D8776A1-A1FC-C8BC-B8E5-D0EE8ABA8BAD}"/>
              </a:ext>
            </a:extLst>
          </p:cNvPr>
          <p:cNvSpPr/>
          <p:nvPr/>
        </p:nvSpPr>
        <p:spPr>
          <a:xfrm>
            <a:off x="8441466" y="7170225"/>
            <a:ext cx="3769200" cy="6858000"/>
          </a:xfrm>
          <a:prstGeom prst="parallelogram">
            <a:avLst/>
          </a:prstGeom>
          <a:blipFill dpi="0" rotWithShape="1">
            <a:blip r:embed="rId5">
              <a:extLst>
                <a:ext uri="{28A0092B-C50C-407E-A947-70E740481C1C}">
                  <a14:useLocalDpi xmlns:a14="http://schemas.microsoft.com/office/drawing/2010/main" val="0"/>
                </a:ext>
              </a:extLst>
            </a:blip>
            <a:srcRect/>
            <a:stretch>
              <a:fillRect l="-56218" r="-11657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Metin kutusu 8">
            <a:extLst>
              <a:ext uri="{FF2B5EF4-FFF2-40B4-BE49-F238E27FC236}">
                <a16:creationId xmlns:a16="http://schemas.microsoft.com/office/drawing/2014/main" id="{B32065D0-72CA-C294-3A7C-83D57981FE37}"/>
              </a:ext>
            </a:extLst>
          </p:cNvPr>
          <p:cNvSpPr txBox="1"/>
          <p:nvPr/>
        </p:nvSpPr>
        <p:spPr>
          <a:xfrm rot="16836021">
            <a:off x="7347213" y="9556671"/>
            <a:ext cx="5788048" cy="1862048"/>
          </a:xfrm>
          <a:prstGeom prst="rect">
            <a:avLst/>
          </a:prstGeom>
          <a:noFill/>
        </p:spPr>
        <p:txBody>
          <a:bodyPr wrap="square" rtlCol="0">
            <a:spAutoFit/>
          </a:bodyPr>
          <a:lstStyle/>
          <a:p>
            <a:r>
              <a:rPr lang="tr-TR" sz="11500" dirty="0">
                <a:solidFill>
                  <a:schemeClr val="bg1">
                    <a:lumMod val="95000"/>
                  </a:schemeClr>
                </a:solidFill>
              </a:rPr>
              <a:t>Problem</a:t>
            </a:r>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10324472"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2919106"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5767418"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Tree>
    <p:extLst>
      <p:ext uri="{BB962C8B-B14F-4D97-AF65-F5344CB8AC3E}">
        <p14:creationId xmlns:p14="http://schemas.microsoft.com/office/powerpoint/2010/main" val="2992230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11246569"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4054169"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8438969"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7514375"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0109009"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2957321"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F87CEECB-0AF2-2E2B-1F1D-885E3F48C32A}"/>
              </a:ext>
            </a:extLst>
          </p:cNvPr>
          <p:cNvSpPr txBox="1"/>
          <p:nvPr/>
        </p:nvSpPr>
        <p:spPr>
          <a:xfrm>
            <a:off x="769434" y="858644"/>
            <a:ext cx="7319775" cy="2739211"/>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Bulundukları bölgenin iklimi, kullanıcını bitkiye ayırabileceği zaman, bitkinin yetişeceği toprağın büyüklüğü, kullanıcının bitki yetiştirme tecrübesi, yetiştirmek istediği bitkinin tarzı gibi bilgiler alınarak kullanıcıya yetiştirebileceği bitkiler öneren ve bitkilerin nasıl yetiştirileceğine dair detaylı anlatım sunan, bitkiyi yetiştirmek için tüm gereksinimleri tek adresten temin edebileceğiniz bir mobil uygulama ve aplikasyon.</a:t>
            </a:r>
          </a:p>
          <a:p>
            <a:endParaRPr lang="tr-TR" dirty="0">
              <a:solidFill>
                <a:schemeClr val="bg1">
                  <a:lumMod val="95000"/>
                </a:schemeClr>
              </a:solidFill>
              <a:latin typeface="Open Sans" panose="020B0606030504020204" pitchFamily="34" charset="0"/>
            </a:endParaRPr>
          </a:p>
          <a:p>
            <a:r>
              <a:rPr lang="tr-TR" dirty="0">
                <a:solidFill>
                  <a:schemeClr val="bg1">
                    <a:lumMod val="95000"/>
                  </a:schemeClr>
                </a:solidFill>
                <a:latin typeface="Open Sans" panose="020B0606030504020204" pitchFamily="34" charset="0"/>
              </a:rPr>
              <a:t>						 </a:t>
            </a:r>
            <a:r>
              <a:rPr lang="tr-TR" sz="2800" b="1" dirty="0">
                <a:solidFill>
                  <a:schemeClr val="bg1">
                    <a:lumMod val="95000"/>
                  </a:schemeClr>
                </a:solidFill>
                <a:latin typeface="Open Sans" panose="020B0606030504020204" pitchFamily="34" charset="0"/>
              </a:rPr>
              <a:t>Tarımım </a:t>
            </a:r>
            <a:endParaRPr lang="tr-TR" b="1" dirty="0">
              <a:solidFill>
                <a:schemeClr val="bg1">
                  <a:lumMod val="95000"/>
                </a:schemeClr>
              </a:solidFill>
            </a:endParaRPr>
          </a:p>
        </p:txBody>
      </p:sp>
      <p:pic>
        <p:nvPicPr>
          <p:cNvPr id="7" name="Resim 6" descr="grafik, simge, sembol, yazı tipi, siyah içeren bir resim&#10;&#10;Açıklama otomatik olarak oluşturuldu">
            <a:extLst>
              <a:ext uri="{FF2B5EF4-FFF2-40B4-BE49-F238E27FC236}">
                <a16:creationId xmlns:a16="http://schemas.microsoft.com/office/drawing/2014/main" id="{6B4B6389-AD13-2E41-8F52-127DD2F438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969" y="4213026"/>
            <a:ext cx="2438400" cy="2343150"/>
          </a:xfrm>
          <a:prstGeom prst="rect">
            <a:avLst/>
          </a:prstGeom>
        </p:spPr>
      </p:pic>
    </p:spTree>
    <p:extLst>
      <p:ext uri="{BB962C8B-B14F-4D97-AF65-F5344CB8AC3E}">
        <p14:creationId xmlns:p14="http://schemas.microsoft.com/office/powerpoint/2010/main" val="178794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kenar 2">
            <a:extLst>
              <a:ext uri="{FF2B5EF4-FFF2-40B4-BE49-F238E27FC236}">
                <a16:creationId xmlns:a16="http://schemas.microsoft.com/office/drawing/2014/main" id="{723748E9-E5D5-ED8A-16CF-4A372D2F4653}"/>
              </a:ext>
            </a:extLst>
          </p:cNvPr>
          <p:cNvSpPr/>
          <p:nvPr/>
        </p:nvSpPr>
        <p:spPr>
          <a:xfrm>
            <a:off x="11246569" y="0"/>
            <a:ext cx="3769200" cy="6858000"/>
          </a:xfrm>
          <a:prstGeom prst="parallelogram">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4054169"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8438969"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7514375"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0109009"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2957321"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F87CEECB-0AF2-2E2B-1F1D-885E3F48C32A}"/>
              </a:ext>
            </a:extLst>
          </p:cNvPr>
          <p:cNvSpPr txBox="1"/>
          <p:nvPr/>
        </p:nvSpPr>
        <p:spPr>
          <a:xfrm>
            <a:off x="769434" y="858644"/>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Misyonumuz:</a:t>
            </a:r>
          </a:p>
        </p:txBody>
      </p:sp>
      <p:sp>
        <p:nvSpPr>
          <p:cNvPr id="6" name="Metin kutusu 5">
            <a:extLst>
              <a:ext uri="{FF2B5EF4-FFF2-40B4-BE49-F238E27FC236}">
                <a16:creationId xmlns:a16="http://schemas.microsoft.com/office/drawing/2014/main" id="{3926A1C9-D4C0-1C25-73E6-0D7C0FE08929}"/>
              </a:ext>
            </a:extLst>
          </p:cNvPr>
          <p:cNvSpPr txBox="1"/>
          <p:nvPr/>
        </p:nvSpPr>
        <p:spPr>
          <a:xfrm>
            <a:off x="769433" y="1745839"/>
            <a:ext cx="7319775" cy="1200329"/>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Bitki yetiştirmenin kolaylığı ve eğlencesini tüm insanlara erişmeye cazip bir şekilde göstererek, daha yeşil bir dünya ve hem mental hem fiziksel olarak daha sağlıklı bireyler için elimizden gelen katkıyı sağlamak.</a:t>
            </a:r>
          </a:p>
        </p:txBody>
      </p:sp>
      <p:sp>
        <p:nvSpPr>
          <p:cNvPr id="7" name="Metin kutusu 6">
            <a:extLst>
              <a:ext uri="{FF2B5EF4-FFF2-40B4-BE49-F238E27FC236}">
                <a16:creationId xmlns:a16="http://schemas.microsoft.com/office/drawing/2014/main" id="{17FD4A7E-01C9-8116-C786-BCA3D7D63083}"/>
              </a:ext>
            </a:extLst>
          </p:cNvPr>
          <p:cNvSpPr txBox="1"/>
          <p:nvPr/>
        </p:nvSpPr>
        <p:spPr>
          <a:xfrm>
            <a:off x="718110" y="3429000"/>
            <a:ext cx="7319775"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Vizyonumuz:</a:t>
            </a:r>
          </a:p>
        </p:txBody>
      </p:sp>
      <p:sp>
        <p:nvSpPr>
          <p:cNvPr id="9" name="Metin kutusu 8">
            <a:extLst>
              <a:ext uri="{FF2B5EF4-FFF2-40B4-BE49-F238E27FC236}">
                <a16:creationId xmlns:a16="http://schemas.microsoft.com/office/drawing/2014/main" id="{3F0A9481-C325-196F-FBCB-D2F61B21AE34}"/>
              </a:ext>
            </a:extLst>
          </p:cNvPr>
          <p:cNvSpPr txBox="1"/>
          <p:nvPr/>
        </p:nvSpPr>
        <p:spPr>
          <a:xfrm>
            <a:off x="718109" y="4316195"/>
            <a:ext cx="7319775" cy="646331"/>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Herkesin her şartta tarım yapabileceğinin bilincinde olduğu bir ekolun başlatıcısı olmak.</a:t>
            </a:r>
          </a:p>
        </p:txBody>
      </p:sp>
      <p:pic>
        <p:nvPicPr>
          <p:cNvPr id="13" name="Resim 12" descr="grafik, simge, sembol, yazı tipi, siyah içeren bir resim&#10;&#10;Açıklama otomatik olarak oluşturuldu">
            <a:extLst>
              <a:ext uri="{FF2B5EF4-FFF2-40B4-BE49-F238E27FC236}">
                <a16:creationId xmlns:a16="http://schemas.microsoft.com/office/drawing/2014/main" id="{4A725A91-7516-3186-B461-DCA1D4ED9A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Tree>
    <p:extLst>
      <p:ext uri="{BB962C8B-B14F-4D97-AF65-F5344CB8AC3E}">
        <p14:creationId xmlns:p14="http://schemas.microsoft.com/office/powerpoint/2010/main" val="3049546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grafik, simge, sembol, yazı tipi, siyah içeren bir resim&#10;&#10;Açıklama otomatik olarak oluşturuldu">
            <a:extLst>
              <a:ext uri="{FF2B5EF4-FFF2-40B4-BE49-F238E27FC236}">
                <a16:creationId xmlns:a16="http://schemas.microsoft.com/office/drawing/2014/main" id="{F9023BF8-EDE3-E124-231B-359BC944B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pic>
        <p:nvPicPr>
          <p:cNvPr id="1028" name="Picture 4" descr="Resim">
            <a:extLst>
              <a:ext uri="{FF2B5EF4-FFF2-40B4-BE49-F238E27FC236}">
                <a16:creationId xmlns:a16="http://schemas.microsoft.com/office/drawing/2014/main" id="{4D45E1D1-AF1D-3D25-6CE4-57A6D74FC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0310219" cy="6873479"/>
          </a:xfrm>
          <a:prstGeom prst="rect">
            <a:avLst/>
          </a:prstGeom>
          <a:noFill/>
          <a:extLst>
            <a:ext uri="{909E8E84-426E-40DD-AFC4-6F175D3DCCD1}">
              <a14:hiddenFill xmlns:a14="http://schemas.microsoft.com/office/drawing/2010/main">
                <a:solidFill>
                  <a:srgbClr val="FFFFFF"/>
                </a:solidFill>
              </a14:hiddenFill>
            </a:ext>
          </a:extLst>
        </p:spPr>
      </p:pic>
      <p:pic>
        <p:nvPicPr>
          <p:cNvPr id="19" name="Resim 18" descr="giyim, kişi, şahıs, bitki, yer içeren bir resim&#10;&#10;Açıklama otomatik olarak oluşturuldu">
            <a:extLst>
              <a:ext uri="{FF2B5EF4-FFF2-40B4-BE49-F238E27FC236}">
                <a16:creationId xmlns:a16="http://schemas.microsoft.com/office/drawing/2014/main" id="{DE640E2C-5935-6767-9DB0-EC03C26733E5}"/>
              </a:ext>
            </a:extLst>
          </p:cNvPr>
          <p:cNvPicPr>
            <a:picLocks noChangeAspect="1"/>
          </p:cNvPicPr>
          <p:nvPr/>
        </p:nvPicPr>
        <p:blipFill rotWithShape="1">
          <a:blip r:embed="rId4">
            <a:extLst>
              <a:ext uri="{28A0092B-C50C-407E-A947-70E740481C1C}">
                <a14:useLocalDpi xmlns:a14="http://schemas.microsoft.com/office/drawing/2010/main" val="0"/>
              </a:ext>
            </a:extLst>
          </a:blip>
          <a:srcRect l="9389"/>
          <a:stretch/>
        </p:blipFill>
        <p:spPr>
          <a:xfrm>
            <a:off x="-17376" y="-64191"/>
            <a:ext cx="12558451" cy="6929930"/>
          </a:xfrm>
          <a:prstGeom prst="rect">
            <a:avLst/>
          </a:prstGeom>
        </p:spPr>
      </p:pic>
      <p:pic>
        <p:nvPicPr>
          <p:cNvPr id="1036" name="Picture 12" descr="Top 10 People You Must Have In Your Network To Find A Job - Work It Daily">
            <a:extLst>
              <a:ext uri="{FF2B5EF4-FFF2-40B4-BE49-F238E27FC236}">
                <a16:creationId xmlns:a16="http://schemas.microsoft.com/office/drawing/2014/main" id="{FA61656A-0743-0C18-55EC-D3888B8AF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53" y="-64193"/>
            <a:ext cx="13828906" cy="6914453"/>
          </a:xfrm>
          <a:prstGeom prst="rect">
            <a:avLst/>
          </a:prstGeom>
          <a:noFill/>
          <a:extLst>
            <a:ext uri="{909E8E84-426E-40DD-AFC4-6F175D3DCCD1}">
              <a14:hiddenFill xmlns:a14="http://schemas.microsoft.com/office/drawing/2010/main">
                <a:solidFill>
                  <a:srgbClr val="FFFFFF"/>
                </a:solidFill>
              </a14:hiddenFill>
            </a:ext>
          </a:extLst>
        </p:spPr>
      </p:pic>
      <p:sp>
        <p:nvSpPr>
          <p:cNvPr id="3" name="Paralelkenar 2">
            <a:extLst>
              <a:ext uri="{FF2B5EF4-FFF2-40B4-BE49-F238E27FC236}">
                <a16:creationId xmlns:a16="http://schemas.microsoft.com/office/drawing/2014/main" id="{723748E9-E5D5-ED8A-16CF-4A372D2F4653}"/>
              </a:ext>
            </a:extLst>
          </p:cNvPr>
          <p:cNvSpPr/>
          <p:nvPr/>
        </p:nvSpPr>
        <p:spPr>
          <a:xfrm>
            <a:off x="11246569" y="0"/>
            <a:ext cx="3769200" cy="6858000"/>
          </a:xfrm>
          <a:prstGeom prst="parallelogram">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4054169" y="0"/>
            <a:ext cx="3769200" cy="6858000"/>
          </a:xfrm>
          <a:prstGeom prst="parallelogram">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8438969" y="0"/>
            <a:ext cx="3769200" cy="6858000"/>
          </a:xfrm>
          <a:prstGeom prst="parallelogram">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8BD93E74-BAE1-7B98-758C-9E8D5981F191}"/>
              </a:ext>
            </a:extLst>
          </p:cNvPr>
          <p:cNvSpPr/>
          <p:nvPr/>
        </p:nvSpPr>
        <p:spPr>
          <a:xfrm>
            <a:off x="-26492" y="7739"/>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7514375" y="2084880"/>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0109009"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2957321"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sp>
        <p:nvSpPr>
          <p:cNvPr id="2" name="Metin kutusu 1">
            <a:extLst>
              <a:ext uri="{FF2B5EF4-FFF2-40B4-BE49-F238E27FC236}">
                <a16:creationId xmlns:a16="http://schemas.microsoft.com/office/drawing/2014/main" id="{F87CEECB-0AF2-2E2B-1F1D-885E3F48C32A}"/>
              </a:ext>
            </a:extLst>
          </p:cNvPr>
          <p:cNvSpPr txBox="1"/>
          <p:nvPr/>
        </p:nvSpPr>
        <p:spPr>
          <a:xfrm>
            <a:off x="594683" y="301565"/>
            <a:ext cx="7319775" cy="523220"/>
          </a:xfrm>
          <a:prstGeom prst="rect">
            <a:avLst/>
          </a:prstGeom>
          <a:noFill/>
        </p:spPr>
        <p:txBody>
          <a:bodyPr wrap="square" rtlCol="0">
            <a:spAutoFit/>
          </a:bodyPr>
          <a:lstStyle/>
          <a:p>
            <a:pPr algn="ctr"/>
            <a:r>
              <a:rPr lang="tr-TR" sz="2800" b="1" dirty="0">
                <a:solidFill>
                  <a:schemeClr val="bg1">
                    <a:lumMod val="95000"/>
                  </a:schemeClr>
                </a:solidFill>
                <a:latin typeface="Open Sans" panose="020B0606030504020204" pitchFamily="34" charset="0"/>
              </a:rPr>
              <a:t>Değerlerimiz:</a:t>
            </a:r>
          </a:p>
        </p:txBody>
      </p:sp>
      <p:sp>
        <p:nvSpPr>
          <p:cNvPr id="7" name="Metin kutusu 6">
            <a:extLst>
              <a:ext uri="{FF2B5EF4-FFF2-40B4-BE49-F238E27FC236}">
                <a16:creationId xmlns:a16="http://schemas.microsoft.com/office/drawing/2014/main" id="{17FD4A7E-01C9-8116-C786-BCA3D7D63083}"/>
              </a:ext>
            </a:extLst>
          </p:cNvPr>
          <p:cNvSpPr txBox="1"/>
          <p:nvPr/>
        </p:nvSpPr>
        <p:spPr>
          <a:xfrm>
            <a:off x="732696" y="1126351"/>
            <a:ext cx="1442839"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Toprak</a:t>
            </a:r>
          </a:p>
        </p:txBody>
      </p:sp>
      <p:sp>
        <p:nvSpPr>
          <p:cNvPr id="9" name="Metin kutusu 8">
            <a:extLst>
              <a:ext uri="{FF2B5EF4-FFF2-40B4-BE49-F238E27FC236}">
                <a16:creationId xmlns:a16="http://schemas.microsoft.com/office/drawing/2014/main" id="{3F0A9481-C325-196F-FBCB-D2F61B21AE34}"/>
              </a:ext>
            </a:extLst>
          </p:cNvPr>
          <p:cNvSpPr txBox="1"/>
          <p:nvPr/>
        </p:nvSpPr>
        <p:spPr>
          <a:xfrm>
            <a:off x="459692" y="1951137"/>
            <a:ext cx="2571743" cy="4524315"/>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Gelişen sanayi ve artan teknolojinin arasında insanların toprağa verdiği değerin azalması ve çoğu insanın kırsalda kullanmadığı toprağının olması bizi derinden yaralamaktadır ve bu yüzden insanlara toprağın değerini anlatmak için var gücümüzle çalışır ve her gün kendimizi geliştirmekteyiz.</a:t>
            </a:r>
          </a:p>
        </p:txBody>
      </p:sp>
      <p:sp>
        <p:nvSpPr>
          <p:cNvPr id="13" name="Metin kutusu 12">
            <a:extLst>
              <a:ext uri="{FF2B5EF4-FFF2-40B4-BE49-F238E27FC236}">
                <a16:creationId xmlns:a16="http://schemas.microsoft.com/office/drawing/2014/main" id="{9147709F-8B61-A319-2790-184FA41ED233}"/>
              </a:ext>
            </a:extLst>
          </p:cNvPr>
          <p:cNvSpPr txBox="1"/>
          <p:nvPr/>
        </p:nvSpPr>
        <p:spPr>
          <a:xfrm>
            <a:off x="3604697" y="1126351"/>
            <a:ext cx="1442839"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Üretim</a:t>
            </a:r>
          </a:p>
        </p:txBody>
      </p:sp>
      <p:sp>
        <p:nvSpPr>
          <p:cNvPr id="14" name="Metin kutusu 13">
            <a:extLst>
              <a:ext uri="{FF2B5EF4-FFF2-40B4-BE49-F238E27FC236}">
                <a16:creationId xmlns:a16="http://schemas.microsoft.com/office/drawing/2014/main" id="{F948D04D-7A2B-E5E7-E813-93B6A2F845BA}"/>
              </a:ext>
            </a:extLst>
          </p:cNvPr>
          <p:cNvSpPr txBox="1"/>
          <p:nvPr/>
        </p:nvSpPr>
        <p:spPr>
          <a:xfrm>
            <a:off x="6536333" y="1126351"/>
            <a:ext cx="1442839" cy="523220"/>
          </a:xfrm>
          <a:prstGeom prst="rect">
            <a:avLst/>
          </a:prstGeom>
          <a:noFill/>
        </p:spPr>
        <p:txBody>
          <a:bodyPr wrap="square" rtlCol="0">
            <a:spAutoFit/>
          </a:bodyPr>
          <a:lstStyle/>
          <a:p>
            <a:r>
              <a:rPr lang="tr-TR" sz="2800" b="1" dirty="0">
                <a:solidFill>
                  <a:schemeClr val="bg1">
                    <a:lumMod val="95000"/>
                  </a:schemeClr>
                </a:solidFill>
                <a:latin typeface="Open Sans" panose="020B0606030504020204" pitchFamily="34" charset="0"/>
              </a:rPr>
              <a:t>İnsan</a:t>
            </a:r>
          </a:p>
        </p:txBody>
      </p:sp>
      <p:sp>
        <p:nvSpPr>
          <p:cNvPr id="15" name="Metin kutusu 14">
            <a:extLst>
              <a:ext uri="{FF2B5EF4-FFF2-40B4-BE49-F238E27FC236}">
                <a16:creationId xmlns:a16="http://schemas.microsoft.com/office/drawing/2014/main" id="{913284C1-0320-F992-A791-2C8DF22C7D7B}"/>
              </a:ext>
            </a:extLst>
          </p:cNvPr>
          <p:cNvSpPr txBox="1"/>
          <p:nvPr/>
        </p:nvSpPr>
        <p:spPr>
          <a:xfrm>
            <a:off x="3340386" y="1965435"/>
            <a:ext cx="2571743" cy="1477328"/>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Üretimin kıymetini biliyor ve her haneyi üretimin bir parçası yapmak için çabalıyoruz.</a:t>
            </a:r>
          </a:p>
        </p:txBody>
      </p:sp>
      <p:sp>
        <p:nvSpPr>
          <p:cNvPr id="20" name="Metin kutusu 19">
            <a:extLst>
              <a:ext uri="{FF2B5EF4-FFF2-40B4-BE49-F238E27FC236}">
                <a16:creationId xmlns:a16="http://schemas.microsoft.com/office/drawing/2014/main" id="{C981A7F5-345A-6DEF-6FE7-FDF3015F9940}"/>
              </a:ext>
            </a:extLst>
          </p:cNvPr>
          <p:cNvSpPr txBox="1"/>
          <p:nvPr/>
        </p:nvSpPr>
        <p:spPr>
          <a:xfrm>
            <a:off x="6079547" y="1909703"/>
            <a:ext cx="2571743" cy="4247317"/>
          </a:xfrm>
          <a:prstGeom prst="rect">
            <a:avLst/>
          </a:prstGeom>
          <a:noFill/>
        </p:spPr>
        <p:txBody>
          <a:bodyPr wrap="square" rtlCol="0">
            <a:spAutoFit/>
          </a:bodyPr>
          <a:lstStyle/>
          <a:p>
            <a:r>
              <a:rPr lang="tr-TR" dirty="0">
                <a:solidFill>
                  <a:schemeClr val="bg1">
                    <a:lumMod val="95000"/>
                  </a:schemeClr>
                </a:solidFill>
                <a:latin typeface="Open Sans" panose="020B0606030504020204" pitchFamily="34" charset="0"/>
              </a:rPr>
              <a:t>İnsanların katkı maddeli ürünlerle beslenmesi, kendi elinde bulunan imkanlar dahilinde yetiştirebilecekleri şeylere gereksiz para harcamaları, ellerinde olan zaman ve toprağı değerlendirememeleri gibi sorunlarını kendileri çözebilecekleri bir sistemi insanlara temin ediyoruz.</a:t>
            </a:r>
          </a:p>
        </p:txBody>
      </p:sp>
    </p:spTree>
    <p:extLst>
      <p:ext uri="{BB962C8B-B14F-4D97-AF65-F5344CB8AC3E}">
        <p14:creationId xmlns:p14="http://schemas.microsoft.com/office/powerpoint/2010/main" val="2843450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additive="base">
                                        <p:cTn id="24" dur="900" fill="hold"/>
                                        <p:tgtEl>
                                          <p:spTgt spid="1028"/>
                                        </p:tgtEl>
                                        <p:attrNameLst>
                                          <p:attrName>ppt_x</p:attrName>
                                        </p:attrNameLst>
                                      </p:cBhvr>
                                      <p:tavLst>
                                        <p:tav tm="0">
                                          <p:val>
                                            <p:strVal val="1+#ppt_w/2"/>
                                          </p:val>
                                        </p:tav>
                                        <p:tav tm="100000">
                                          <p:val>
                                            <p:strVal val="#ppt_x"/>
                                          </p:val>
                                        </p:tav>
                                      </p:tavLst>
                                    </p:anim>
                                    <p:anim calcmode="lin" valueType="num">
                                      <p:cBhvr additive="base">
                                        <p:cTn id="25" dur="900" fill="hold"/>
                                        <p:tgtEl>
                                          <p:spTgt spid="1028"/>
                                        </p:tgtEl>
                                        <p:attrNameLst>
                                          <p:attrName>ppt_y</p:attrName>
                                        </p:attrNameLst>
                                      </p:cBhvr>
                                      <p:tavLst>
                                        <p:tav tm="0">
                                          <p:val>
                                            <p:strVal val="#ppt_y"/>
                                          </p:val>
                                        </p:tav>
                                        <p:tav tm="100000">
                                          <p:val>
                                            <p:strVal val="#ppt_y"/>
                                          </p:val>
                                        </p:tav>
                                      </p:tavLst>
                                    </p:anim>
                                  </p:childTnLst>
                                </p:cTn>
                              </p:par>
                            </p:childTnLst>
                          </p:cTn>
                        </p:par>
                        <p:par>
                          <p:cTn id="26" fill="hold">
                            <p:stCondLst>
                              <p:cond delay="9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900" fill="hold"/>
                                        <p:tgtEl>
                                          <p:spTgt spid="19"/>
                                        </p:tgtEl>
                                        <p:attrNameLst>
                                          <p:attrName>ppt_x</p:attrName>
                                        </p:attrNameLst>
                                      </p:cBhvr>
                                      <p:tavLst>
                                        <p:tav tm="0">
                                          <p:val>
                                            <p:strVal val="1+#ppt_w/2"/>
                                          </p:val>
                                        </p:tav>
                                        <p:tav tm="100000">
                                          <p:val>
                                            <p:strVal val="#ppt_x"/>
                                          </p:val>
                                        </p:tav>
                                      </p:tavLst>
                                    </p:anim>
                                    <p:anim calcmode="lin" valueType="num">
                                      <p:cBhvr additive="base">
                                        <p:cTn id="35" dur="9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9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1036"/>
                                        </p:tgtEl>
                                        <p:attrNameLst>
                                          <p:attrName>style.visibility</p:attrName>
                                        </p:attrNameLst>
                                      </p:cBhvr>
                                      <p:to>
                                        <p:strVal val="visible"/>
                                      </p:to>
                                    </p:set>
                                    <p:anim calcmode="lin" valueType="num">
                                      <p:cBhvr additive="base">
                                        <p:cTn id="44" dur="900" fill="hold"/>
                                        <p:tgtEl>
                                          <p:spTgt spid="1036"/>
                                        </p:tgtEl>
                                        <p:attrNameLst>
                                          <p:attrName>ppt_x</p:attrName>
                                        </p:attrNameLst>
                                      </p:cBhvr>
                                      <p:tavLst>
                                        <p:tav tm="0">
                                          <p:val>
                                            <p:strVal val="1+#ppt_w/2"/>
                                          </p:val>
                                        </p:tav>
                                        <p:tav tm="100000">
                                          <p:val>
                                            <p:strVal val="#ppt_x"/>
                                          </p:val>
                                        </p:tav>
                                      </p:tavLst>
                                    </p:anim>
                                    <p:anim calcmode="lin" valueType="num">
                                      <p:cBhvr additive="base">
                                        <p:cTn id="45" dur="900" fill="hold"/>
                                        <p:tgtEl>
                                          <p:spTgt spid="1036"/>
                                        </p:tgtEl>
                                        <p:attrNameLst>
                                          <p:attrName>ppt_y</p:attrName>
                                        </p:attrNameLst>
                                      </p:cBhvr>
                                      <p:tavLst>
                                        <p:tav tm="0">
                                          <p:val>
                                            <p:strVal val="#ppt_y"/>
                                          </p:val>
                                        </p:tav>
                                        <p:tav tm="100000">
                                          <p:val>
                                            <p:strVal val="#ppt_y"/>
                                          </p:val>
                                        </p:tav>
                                      </p:tavLst>
                                    </p:anim>
                                  </p:childTnLst>
                                </p:cTn>
                              </p:par>
                            </p:childTnLst>
                          </p:cTn>
                        </p:par>
                        <p:par>
                          <p:cTn id="46" fill="hold">
                            <p:stCondLst>
                              <p:cond delay="9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3" grpId="0"/>
      <p:bldP spid="14" grpId="0"/>
      <p:bldP spid="15"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grafik, simge, sembol, yazı tipi, siyah içeren bir resim&#10;&#10;Açıklama otomatik olarak oluşturuldu">
            <a:extLst>
              <a:ext uri="{FF2B5EF4-FFF2-40B4-BE49-F238E27FC236}">
                <a16:creationId xmlns:a16="http://schemas.microsoft.com/office/drawing/2014/main" id="{646C78CA-CDC9-52D6-8AAE-A8C6F5873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8" y="5792865"/>
            <a:ext cx="892999" cy="858116"/>
          </a:xfrm>
          <a:prstGeom prst="rect">
            <a:avLst/>
          </a:prstGeom>
        </p:spPr>
      </p:pic>
      <p:sp>
        <p:nvSpPr>
          <p:cNvPr id="8" name="Dikdörtgen 7">
            <a:extLst>
              <a:ext uri="{FF2B5EF4-FFF2-40B4-BE49-F238E27FC236}">
                <a16:creationId xmlns:a16="http://schemas.microsoft.com/office/drawing/2014/main" id="{8BD93E74-BAE1-7B98-758C-9E8D5981F191}"/>
              </a:ext>
            </a:extLst>
          </p:cNvPr>
          <p:cNvSpPr/>
          <p:nvPr/>
        </p:nvSpPr>
        <p:spPr>
          <a:xfrm>
            <a:off x="0" y="-1"/>
            <a:ext cx="12192000" cy="6858001"/>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Paralelkenar 2">
            <a:extLst>
              <a:ext uri="{FF2B5EF4-FFF2-40B4-BE49-F238E27FC236}">
                <a16:creationId xmlns:a16="http://schemas.microsoft.com/office/drawing/2014/main" id="{723748E9-E5D5-ED8A-16CF-4A372D2F4653}"/>
              </a:ext>
            </a:extLst>
          </p:cNvPr>
          <p:cNvSpPr/>
          <p:nvPr/>
        </p:nvSpPr>
        <p:spPr>
          <a:xfrm>
            <a:off x="11246569" y="0"/>
            <a:ext cx="3769200" cy="6858000"/>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Paralelkenar 3">
            <a:extLst>
              <a:ext uri="{FF2B5EF4-FFF2-40B4-BE49-F238E27FC236}">
                <a16:creationId xmlns:a16="http://schemas.microsoft.com/office/drawing/2014/main" id="{2178B914-A7CB-8F61-43B2-623F5A081008}"/>
              </a:ext>
            </a:extLst>
          </p:cNvPr>
          <p:cNvSpPr/>
          <p:nvPr/>
        </p:nvSpPr>
        <p:spPr>
          <a:xfrm>
            <a:off x="14054169" y="0"/>
            <a:ext cx="3769200" cy="6858000"/>
          </a:xfrm>
          <a:prstGeom prst="parallelogram">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Paralelkenar 4">
            <a:extLst>
              <a:ext uri="{FF2B5EF4-FFF2-40B4-BE49-F238E27FC236}">
                <a16:creationId xmlns:a16="http://schemas.microsoft.com/office/drawing/2014/main" id="{FC734A3F-00CD-45AA-FC76-1598EB7A589A}"/>
              </a:ext>
            </a:extLst>
          </p:cNvPr>
          <p:cNvSpPr/>
          <p:nvPr/>
        </p:nvSpPr>
        <p:spPr>
          <a:xfrm>
            <a:off x="8438969" y="6947201"/>
            <a:ext cx="3769200" cy="6858000"/>
          </a:xfrm>
          <a:prstGeom prst="parallelogram">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0" name="Metin kutusu 9">
            <a:extLst>
              <a:ext uri="{FF2B5EF4-FFF2-40B4-BE49-F238E27FC236}">
                <a16:creationId xmlns:a16="http://schemas.microsoft.com/office/drawing/2014/main" id="{523D56FF-C76A-ECDC-98BF-CDF2CD388B8D}"/>
              </a:ext>
            </a:extLst>
          </p:cNvPr>
          <p:cNvSpPr txBox="1"/>
          <p:nvPr/>
        </p:nvSpPr>
        <p:spPr>
          <a:xfrm rot="16836021">
            <a:off x="7514375" y="9032081"/>
            <a:ext cx="5788048" cy="1862048"/>
          </a:xfrm>
          <a:prstGeom prst="rect">
            <a:avLst/>
          </a:prstGeom>
          <a:noFill/>
        </p:spPr>
        <p:txBody>
          <a:bodyPr wrap="square" rtlCol="0">
            <a:spAutoFit/>
          </a:bodyPr>
          <a:lstStyle/>
          <a:p>
            <a:r>
              <a:rPr lang="tr-TR" sz="11500" dirty="0">
                <a:solidFill>
                  <a:schemeClr val="bg1">
                    <a:lumMod val="95000"/>
                  </a:schemeClr>
                </a:solidFill>
              </a:rPr>
              <a:t>Çözüm</a:t>
            </a:r>
          </a:p>
        </p:txBody>
      </p:sp>
      <p:sp>
        <p:nvSpPr>
          <p:cNvPr id="11" name="Metin kutusu 10">
            <a:extLst>
              <a:ext uri="{FF2B5EF4-FFF2-40B4-BE49-F238E27FC236}">
                <a16:creationId xmlns:a16="http://schemas.microsoft.com/office/drawing/2014/main" id="{73092A4D-7FDD-1E26-39A2-52AB299523D3}"/>
              </a:ext>
            </a:extLst>
          </p:cNvPr>
          <p:cNvSpPr txBox="1"/>
          <p:nvPr/>
        </p:nvSpPr>
        <p:spPr>
          <a:xfrm rot="16836021">
            <a:off x="10109009" y="2386445"/>
            <a:ext cx="5788048" cy="1862048"/>
          </a:xfrm>
          <a:prstGeom prst="rect">
            <a:avLst/>
          </a:prstGeom>
          <a:noFill/>
        </p:spPr>
        <p:txBody>
          <a:bodyPr wrap="square" rtlCol="0">
            <a:spAutoFit/>
          </a:bodyPr>
          <a:lstStyle/>
          <a:p>
            <a:r>
              <a:rPr lang="tr-TR" sz="11500" dirty="0">
                <a:solidFill>
                  <a:schemeClr val="bg1">
                    <a:lumMod val="95000"/>
                  </a:schemeClr>
                </a:solidFill>
              </a:rPr>
              <a:t>Planlama</a:t>
            </a:r>
          </a:p>
        </p:txBody>
      </p:sp>
      <p:sp>
        <p:nvSpPr>
          <p:cNvPr id="12" name="Metin kutusu 11">
            <a:extLst>
              <a:ext uri="{FF2B5EF4-FFF2-40B4-BE49-F238E27FC236}">
                <a16:creationId xmlns:a16="http://schemas.microsoft.com/office/drawing/2014/main" id="{3B25824F-1BE8-EF07-E0E6-A1A589EFE021}"/>
              </a:ext>
            </a:extLst>
          </p:cNvPr>
          <p:cNvSpPr txBox="1"/>
          <p:nvPr/>
        </p:nvSpPr>
        <p:spPr>
          <a:xfrm rot="16836021">
            <a:off x="12957321" y="2609248"/>
            <a:ext cx="5788048" cy="1862048"/>
          </a:xfrm>
          <a:prstGeom prst="rect">
            <a:avLst/>
          </a:prstGeom>
          <a:noFill/>
        </p:spPr>
        <p:txBody>
          <a:bodyPr wrap="square" rtlCol="0">
            <a:spAutoFit/>
          </a:bodyPr>
          <a:lstStyle/>
          <a:p>
            <a:r>
              <a:rPr lang="tr-TR" sz="11500" dirty="0">
                <a:solidFill>
                  <a:schemeClr val="bg1">
                    <a:lumMod val="95000"/>
                  </a:schemeClr>
                </a:solidFill>
              </a:rPr>
              <a:t>Finanse</a:t>
            </a:r>
          </a:p>
        </p:txBody>
      </p:sp>
      <p:pic>
        <p:nvPicPr>
          <p:cNvPr id="2" name="Picture 12" descr="Top 10 People You Must Have In Your Network To Find A Job - Work It Daily">
            <a:extLst>
              <a:ext uri="{FF2B5EF4-FFF2-40B4-BE49-F238E27FC236}">
                <a16:creationId xmlns:a16="http://schemas.microsoft.com/office/drawing/2014/main" id="{C2A38945-FE50-E30C-A7A5-490575B5E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30834" y="301565"/>
            <a:ext cx="13828906" cy="6914453"/>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descr="giyim, kişi, şahıs, bitki, yer içeren bir resim&#10;&#10;Açıklama otomatik olarak oluşturuldu">
            <a:extLst>
              <a:ext uri="{FF2B5EF4-FFF2-40B4-BE49-F238E27FC236}">
                <a16:creationId xmlns:a16="http://schemas.microsoft.com/office/drawing/2014/main" id="{5973FBB5-991F-BD1E-E0D1-095D84E08848}"/>
              </a:ext>
            </a:extLst>
          </p:cNvPr>
          <p:cNvPicPr>
            <a:picLocks noChangeAspect="1"/>
          </p:cNvPicPr>
          <p:nvPr/>
        </p:nvPicPr>
        <p:blipFill rotWithShape="1">
          <a:blip r:embed="rId7">
            <a:extLst>
              <a:ext uri="{28A0092B-C50C-407E-A947-70E740481C1C}">
                <a14:useLocalDpi xmlns:a14="http://schemas.microsoft.com/office/drawing/2010/main" val="0"/>
              </a:ext>
            </a:extLst>
          </a:blip>
          <a:srcRect l="9389"/>
          <a:stretch/>
        </p:blipFill>
        <p:spPr>
          <a:xfrm>
            <a:off x="-52520127" y="-64191"/>
            <a:ext cx="12558451" cy="6929930"/>
          </a:xfrm>
          <a:prstGeom prst="rect">
            <a:avLst/>
          </a:prstGeom>
        </p:spPr>
      </p:pic>
      <p:pic>
        <p:nvPicPr>
          <p:cNvPr id="13" name="Picture 4" descr="Resim">
            <a:extLst>
              <a:ext uri="{FF2B5EF4-FFF2-40B4-BE49-F238E27FC236}">
                <a16:creationId xmlns:a16="http://schemas.microsoft.com/office/drawing/2014/main" id="{3C221985-2A77-4D91-3F37-A7A67CDB7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66886" y="114591"/>
            <a:ext cx="10310219" cy="687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41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800" advTm="0">
        <p159:morph option="byObject"/>
      </p:transition>
    </mc:Choice>
    <mc:Fallback>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TotalTime>
  <Words>1044</Words>
  <Application>Microsoft Office PowerPoint</Application>
  <PresentationFormat>Geniş ekran</PresentationFormat>
  <Paragraphs>229</Paragraphs>
  <Slides>31</Slides>
  <Notes>0</Notes>
  <HiddenSlides>0</HiddenSlides>
  <MMClips>2</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31</vt:i4>
      </vt:variant>
    </vt:vector>
  </HeadingPairs>
  <TitlesOfParts>
    <vt:vector size="39" baseType="lpstr">
      <vt:lpstr>Aileron</vt:lpstr>
      <vt:lpstr>Aileron Bold</vt:lpstr>
      <vt:lpstr>Aileron Ultra-Bold</vt:lpstr>
      <vt:lpstr>Arial</vt:lpstr>
      <vt:lpstr>Calibri</vt:lpstr>
      <vt:lpstr>Calibri Light</vt:lpstr>
      <vt:lpstr>Open Sans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Kaan Kazguc</dc:creator>
  <cp:lastModifiedBy>Kaan KAZGUÇ</cp:lastModifiedBy>
  <cp:revision>11</cp:revision>
  <dcterms:created xsi:type="dcterms:W3CDTF">2024-01-04T08:53:37Z</dcterms:created>
  <dcterms:modified xsi:type="dcterms:W3CDTF">2024-01-09T16:44:42Z</dcterms:modified>
</cp:coreProperties>
</file>